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</p:sldMasterIdLst>
  <p:notesMasterIdLst>
    <p:notesMasterId r:id="rId21"/>
  </p:notesMasterIdLst>
  <p:sldIdLst>
    <p:sldId id="256" r:id="rId2"/>
    <p:sldId id="257" r:id="rId3"/>
    <p:sldId id="273" r:id="rId4"/>
    <p:sldId id="278" r:id="rId5"/>
    <p:sldId id="286" r:id="rId6"/>
    <p:sldId id="269" r:id="rId7"/>
    <p:sldId id="260" r:id="rId8"/>
    <p:sldId id="287" r:id="rId9"/>
    <p:sldId id="283" r:id="rId10"/>
    <p:sldId id="280" r:id="rId11"/>
    <p:sldId id="264" r:id="rId12"/>
    <p:sldId id="282" r:id="rId13"/>
    <p:sldId id="288" r:id="rId14"/>
    <p:sldId id="281" r:id="rId15"/>
    <p:sldId id="268" r:id="rId16"/>
    <p:sldId id="265" r:id="rId17"/>
    <p:sldId id="289" r:id="rId18"/>
    <p:sldId id="277" r:id="rId19"/>
    <p:sldId id="284" r:id="rId20"/>
  </p:sldIdLst>
  <p:sldSz cx="12192000" cy="6858000"/>
  <p:notesSz cx="6858000" cy="9144000"/>
  <p:embeddedFontLst>
    <p:embeddedFont>
      <p:font typeface="Libre Franklin" panose="020B0604020202020204" charset="0"/>
      <p:regular r:id="rId22"/>
      <p:bold r:id="rId23"/>
      <p:italic r:id="rId24"/>
      <p:boldItalic r:id="rId25"/>
    </p:embeddedFont>
    <p:embeddedFont>
      <p:font typeface="Libre Franklin Medium" panose="020B0604020202020204" charset="0"/>
      <p:regular r:id="rId26"/>
      <p:bold r:id="rId27"/>
      <p:italic r:id="rId28"/>
      <p:boldItalic r:id="rId29"/>
    </p:embeddedFont>
    <p:embeddedFont>
      <p:font typeface="Montserrat" panose="020B0604020202020204" charset="0"/>
      <p:regular r:id="rId30"/>
      <p:bold r:id="rId31"/>
      <p:italic r:id="rId32"/>
      <p:boldItalic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80">
          <p15:clr>
            <a:srgbClr val="A4A3A4"/>
          </p15:clr>
        </p15:guide>
        <p15:guide id="2" pos="312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C100154-2321-48E4-F079-414706F80BBB}" name="Ananth Mohan" initials="AM" userId="S::mohan52@purdue.edu::79cfcbd3-e602-4ff8-bb28-7e8342e9168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BBE6E5-21FF-63EA-23A5-FC108844CA8E}" v="5" dt="2024-12-07T23:13:17.978"/>
    <p1510:client id="{E3BD804B-2B1B-1864-5B93-09E5249F7180}" v="304" dt="2024-12-06T23:05:28.396"/>
    <p1510:client id="{E83DABCB-9A21-40DD-BB0A-05947B29373E}" v="1883" dt="2024-12-07T22:19:57.2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080"/>
        <p:guide pos="312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nth Mohan" userId="S::mohan52@purdue.edu::79cfcbd3-e602-4ff8-bb28-7e8342e91689" providerId="AD" clId="Web-{F9515823-C4AB-6EEE-5AE1-7778F96E8DAE}"/>
    <pc:docChg chg="mod">
      <pc:chgData name="Ananth Mohan" userId="S::mohan52@purdue.edu::79cfcbd3-e602-4ff8-bb28-7e8342e91689" providerId="AD" clId="Web-{F9515823-C4AB-6EEE-5AE1-7778F96E8DAE}" dt="2024-11-26T23:37:18.995" v="0" actId="33475"/>
      <pc:docMkLst>
        <pc:docMk/>
      </pc:docMkLst>
    </pc:docChg>
  </pc:docChgLst>
  <pc:docChgLst>
    <pc:chgData name="Ananth Mohan" userId="S::mohan52@purdue.edu::79cfcbd3-e602-4ff8-bb28-7e8342e91689" providerId="AD" clId="Web-{04524C82-F32C-0CA6-3E50-E2B6D722904A}"/>
    <pc:docChg chg="delSld modSld">
      <pc:chgData name="Ananth Mohan" userId="S::mohan52@purdue.edu::79cfcbd3-e602-4ff8-bb28-7e8342e91689" providerId="AD" clId="Web-{04524C82-F32C-0CA6-3E50-E2B6D722904A}" dt="2024-12-02T22:17:07.397" v="301" actId="20577"/>
      <pc:docMkLst>
        <pc:docMk/>
      </pc:docMkLst>
      <pc:sldChg chg="modSp">
        <pc:chgData name="Ananth Mohan" userId="S::mohan52@purdue.edu::79cfcbd3-e602-4ff8-bb28-7e8342e91689" providerId="AD" clId="Web-{04524C82-F32C-0CA6-3E50-E2B6D722904A}" dt="2024-12-02T22:17:07.397" v="301" actId="20577"/>
        <pc:sldMkLst>
          <pc:docMk/>
          <pc:sldMk cId="0" sldId="256"/>
        </pc:sldMkLst>
        <pc:spChg chg="mod">
          <ac:chgData name="Ananth Mohan" userId="S::mohan52@purdue.edu::79cfcbd3-e602-4ff8-bb28-7e8342e91689" providerId="AD" clId="Web-{04524C82-F32C-0CA6-3E50-E2B6D722904A}" dt="2024-12-02T22:17:07.397" v="301" actId="20577"/>
          <ac:spMkLst>
            <pc:docMk/>
            <pc:sldMk cId="0" sldId="256"/>
            <ac:spMk id="255" creationId="{00000000-0000-0000-0000-000000000000}"/>
          </ac:spMkLst>
        </pc:spChg>
      </pc:sldChg>
      <pc:sldChg chg="del">
        <pc:chgData name="Ananth Mohan" userId="S::mohan52@purdue.edu::79cfcbd3-e602-4ff8-bb28-7e8342e91689" providerId="AD" clId="Web-{04524C82-F32C-0CA6-3E50-E2B6D722904A}" dt="2024-12-02T21:39:56.758" v="0"/>
        <pc:sldMkLst>
          <pc:docMk/>
          <pc:sldMk cId="0" sldId="261"/>
        </pc:sldMkLst>
      </pc:sldChg>
      <pc:sldChg chg="addSp delSp modSp">
        <pc:chgData name="Ananth Mohan" userId="S::mohan52@purdue.edu::79cfcbd3-e602-4ff8-bb28-7e8342e91689" providerId="AD" clId="Web-{04524C82-F32C-0CA6-3E50-E2B6D722904A}" dt="2024-12-02T22:14:41.173" v="292"/>
        <pc:sldMkLst>
          <pc:docMk/>
          <pc:sldMk cId="0" sldId="264"/>
        </pc:sldMkLst>
        <pc:spChg chg="add mod">
          <ac:chgData name="Ananth Mohan" userId="S::mohan52@purdue.edu::79cfcbd3-e602-4ff8-bb28-7e8342e91689" providerId="AD" clId="Web-{04524C82-F32C-0CA6-3E50-E2B6D722904A}" dt="2024-12-02T22:06:21.264" v="13" actId="20577"/>
          <ac:spMkLst>
            <pc:docMk/>
            <pc:sldMk cId="0" sldId="264"/>
            <ac:spMk id="3" creationId="{0B9C24DC-E7D1-6420-9941-67B7335385DF}"/>
          </ac:spMkLst>
        </pc:spChg>
        <pc:graphicFrameChg chg="add mod modGraphic">
          <ac:chgData name="Ananth Mohan" userId="S::mohan52@purdue.edu::79cfcbd3-e602-4ff8-bb28-7e8342e91689" providerId="AD" clId="Web-{04524C82-F32C-0CA6-3E50-E2B6D722904A}" dt="2024-12-02T22:14:41.173" v="292"/>
          <ac:graphicFrameMkLst>
            <pc:docMk/>
            <pc:sldMk cId="0" sldId="264"/>
            <ac:graphicFrameMk id="4" creationId="{9E57325B-4BE8-C8E2-3EDB-A72A8B962DC1}"/>
          </ac:graphicFrameMkLst>
        </pc:graphicFrameChg>
      </pc:sldChg>
      <pc:sldChg chg="modSp">
        <pc:chgData name="Ananth Mohan" userId="S::mohan52@purdue.edu::79cfcbd3-e602-4ff8-bb28-7e8342e91689" providerId="AD" clId="Web-{04524C82-F32C-0CA6-3E50-E2B6D722904A}" dt="2024-12-02T21:42:06.089" v="9" actId="1076"/>
        <pc:sldMkLst>
          <pc:docMk/>
          <pc:sldMk cId="0" sldId="266"/>
        </pc:sldMkLst>
        <pc:picChg chg="mod">
          <ac:chgData name="Ananth Mohan" userId="S::mohan52@purdue.edu::79cfcbd3-e602-4ff8-bb28-7e8342e91689" providerId="AD" clId="Web-{04524C82-F32C-0CA6-3E50-E2B6D722904A}" dt="2024-12-02T21:41:44.729" v="6"/>
          <ac:picMkLst>
            <pc:docMk/>
            <pc:sldMk cId="0" sldId="266"/>
            <ac:picMk id="2050" creationId="{8D834F2D-5D03-503D-B573-50D9A7E3FD54}"/>
          </ac:picMkLst>
        </pc:picChg>
        <pc:picChg chg="mod">
          <ac:chgData name="Ananth Mohan" userId="S::mohan52@purdue.edu::79cfcbd3-e602-4ff8-bb28-7e8342e91689" providerId="AD" clId="Web-{04524C82-F32C-0CA6-3E50-E2B6D722904A}" dt="2024-12-02T21:41:53.135" v="7" actId="1076"/>
          <ac:picMkLst>
            <pc:docMk/>
            <pc:sldMk cId="0" sldId="266"/>
            <ac:picMk id="2052" creationId="{F77FCBA3-3FA5-966A-69A3-FC2E89C4CA17}"/>
          </ac:picMkLst>
        </pc:picChg>
        <pc:picChg chg="mod">
          <ac:chgData name="Ananth Mohan" userId="S::mohan52@purdue.edu::79cfcbd3-e602-4ff8-bb28-7e8342e91689" providerId="AD" clId="Web-{04524C82-F32C-0CA6-3E50-E2B6D722904A}" dt="2024-12-02T21:41:57.168" v="8" actId="1076"/>
          <ac:picMkLst>
            <pc:docMk/>
            <pc:sldMk cId="0" sldId="266"/>
            <ac:picMk id="2060" creationId="{BE600D5D-97C2-B0E6-9234-533787452112}"/>
          </ac:picMkLst>
        </pc:picChg>
        <pc:picChg chg="mod">
          <ac:chgData name="Ananth Mohan" userId="S::mohan52@purdue.edu::79cfcbd3-e602-4ff8-bb28-7e8342e91689" providerId="AD" clId="Web-{04524C82-F32C-0CA6-3E50-E2B6D722904A}" dt="2024-12-02T21:42:06.089" v="9" actId="1076"/>
          <ac:picMkLst>
            <pc:docMk/>
            <pc:sldMk cId="0" sldId="266"/>
            <ac:picMk id="2062" creationId="{F78D076C-8257-A90B-8E15-B5EE791C4EF9}"/>
          </ac:picMkLst>
        </pc:picChg>
      </pc:sldChg>
    </pc:docChg>
  </pc:docChgLst>
  <pc:docChgLst>
    <pc:chgData name="Ananth Mohan" userId="S::mohan52@purdue.edu::79cfcbd3-e602-4ff8-bb28-7e8342e91689" providerId="AD" clId="Web-{D4BBE6E5-21FF-63EA-23A5-FC108844CA8E}"/>
    <pc:docChg chg="modSld">
      <pc:chgData name="Ananth Mohan" userId="S::mohan52@purdue.edu::79cfcbd3-e602-4ff8-bb28-7e8342e91689" providerId="AD" clId="Web-{D4BBE6E5-21FF-63EA-23A5-FC108844CA8E}" dt="2024-12-07T23:13:17.978" v="4"/>
      <pc:docMkLst>
        <pc:docMk/>
      </pc:docMkLst>
      <pc:sldChg chg="modSp">
        <pc:chgData name="Ananth Mohan" userId="S::mohan52@purdue.edu::79cfcbd3-e602-4ff8-bb28-7e8342e91689" providerId="AD" clId="Web-{D4BBE6E5-21FF-63EA-23A5-FC108844CA8E}" dt="2024-12-07T23:13:17.978" v="4"/>
        <pc:sldMkLst>
          <pc:docMk/>
          <pc:sldMk cId="3251330693" sldId="289"/>
        </pc:sldMkLst>
        <pc:spChg chg="mod">
          <ac:chgData name="Ananth Mohan" userId="S::mohan52@purdue.edu::79cfcbd3-e602-4ff8-bb28-7e8342e91689" providerId="AD" clId="Web-{D4BBE6E5-21FF-63EA-23A5-FC108844CA8E}" dt="2024-12-07T23:12:33.336" v="1" actId="20577"/>
          <ac:spMkLst>
            <pc:docMk/>
            <pc:sldMk cId="3251330693" sldId="289"/>
            <ac:spMk id="14" creationId="{EEF154DA-90A8-88E4-0FE8-3FC0886EC557}"/>
          </ac:spMkLst>
        </pc:spChg>
        <pc:spChg chg="mod">
          <ac:chgData name="Ananth Mohan" userId="S::mohan52@purdue.edu::79cfcbd3-e602-4ff8-bb28-7e8342e91689" providerId="AD" clId="Web-{D4BBE6E5-21FF-63EA-23A5-FC108844CA8E}" dt="2024-12-07T23:12:29.445" v="0" actId="20577"/>
          <ac:spMkLst>
            <pc:docMk/>
            <pc:sldMk cId="3251330693" sldId="289"/>
            <ac:spMk id="367" creationId="{0F770C79-0188-C3FD-89BB-4FB980E8A86E}"/>
          </ac:spMkLst>
        </pc:spChg>
        <pc:picChg chg="mod ord">
          <ac:chgData name="Ananth Mohan" userId="S::mohan52@purdue.edu::79cfcbd3-e602-4ff8-bb28-7e8342e91689" providerId="AD" clId="Web-{D4BBE6E5-21FF-63EA-23A5-FC108844CA8E}" dt="2024-12-07T23:13:17.978" v="4"/>
          <ac:picMkLst>
            <pc:docMk/>
            <pc:sldMk cId="3251330693" sldId="289"/>
            <ac:picMk id="6" creationId="{F9FA4074-C9F2-C822-8D55-C0FA2B3CBFEC}"/>
          </ac:picMkLst>
        </pc:picChg>
      </pc:sldChg>
    </pc:docChg>
  </pc:docChgLst>
  <pc:docChgLst>
    <pc:chgData name="Ananth Mohan" userId="S::mohan52@purdue.edu::79cfcbd3-e602-4ff8-bb28-7e8342e91689" providerId="AD" clId="Web-{F755CACD-6186-C7E2-50C4-5DED1D65B1CF}"/>
    <pc:docChg chg="modSld">
      <pc:chgData name="Ananth Mohan" userId="S::mohan52@purdue.edu::79cfcbd3-e602-4ff8-bb28-7e8342e91689" providerId="AD" clId="Web-{F755CACD-6186-C7E2-50C4-5DED1D65B1CF}" dt="2024-11-26T23:43:11.784" v="2" actId="1076"/>
      <pc:docMkLst>
        <pc:docMk/>
      </pc:docMkLst>
      <pc:sldChg chg="modSp">
        <pc:chgData name="Ananth Mohan" userId="S::mohan52@purdue.edu::79cfcbd3-e602-4ff8-bb28-7e8342e91689" providerId="AD" clId="Web-{F755CACD-6186-C7E2-50C4-5DED1D65B1CF}" dt="2024-11-26T23:43:11.784" v="2" actId="1076"/>
        <pc:sldMkLst>
          <pc:docMk/>
          <pc:sldMk cId="0" sldId="261"/>
        </pc:sldMkLst>
      </pc:sldChg>
    </pc:docChg>
  </pc:docChgLst>
  <pc:docChgLst>
    <pc:chgData name="Ananth Mohan" userId="S::mohan52@purdue.edu::79cfcbd3-e602-4ff8-bb28-7e8342e91689" providerId="AD" clId="Web-{2779C71A-2CB6-9449-E9B5-2B744C7AB3A2}"/>
    <pc:docChg chg="addSld modSld sldOrd">
      <pc:chgData name="Ananth Mohan" userId="S::mohan52@purdue.edu::79cfcbd3-e602-4ff8-bb28-7e8342e91689" providerId="AD" clId="Web-{2779C71A-2CB6-9449-E9B5-2B744C7AB3A2}" dt="2024-12-06T19:32:10.659" v="12"/>
      <pc:docMkLst>
        <pc:docMk/>
      </pc:docMkLst>
      <pc:sldChg chg="ord">
        <pc:chgData name="Ananth Mohan" userId="S::mohan52@purdue.edu::79cfcbd3-e602-4ff8-bb28-7e8342e91689" providerId="AD" clId="Web-{2779C71A-2CB6-9449-E9B5-2B744C7AB3A2}" dt="2024-12-06T19:32:07.972" v="11"/>
        <pc:sldMkLst>
          <pc:docMk/>
          <pc:sldMk cId="0" sldId="265"/>
        </pc:sldMkLst>
      </pc:sldChg>
      <pc:sldChg chg="ord">
        <pc:chgData name="Ananth Mohan" userId="S::mohan52@purdue.edu::79cfcbd3-e602-4ff8-bb28-7e8342e91689" providerId="AD" clId="Web-{2779C71A-2CB6-9449-E9B5-2B744C7AB3A2}" dt="2024-12-06T19:31:49.237" v="4"/>
        <pc:sldMkLst>
          <pc:docMk/>
          <pc:sldMk cId="1809474319" sldId="272"/>
        </pc:sldMkLst>
      </pc:sldChg>
      <pc:sldChg chg="ord">
        <pc:chgData name="Ananth Mohan" userId="S::mohan52@purdue.edu::79cfcbd3-e602-4ff8-bb28-7e8342e91689" providerId="AD" clId="Web-{2779C71A-2CB6-9449-E9B5-2B744C7AB3A2}" dt="2024-12-06T19:31:39.908" v="1"/>
        <pc:sldMkLst>
          <pc:docMk/>
          <pc:sldMk cId="4027535103" sldId="276"/>
        </pc:sldMkLst>
      </pc:sldChg>
      <pc:sldChg chg="ord">
        <pc:chgData name="Ananth Mohan" userId="S::mohan52@purdue.edu::79cfcbd3-e602-4ff8-bb28-7e8342e91689" providerId="AD" clId="Web-{2779C71A-2CB6-9449-E9B5-2B744C7AB3A2}" dt="2024-12-06T19:32:07.972" v="10"/>
        <pc:sldMkLst>
          <pc:docMk/>
          <pc:sldMk cId="2639617458" sldId="277"/>
        </pc:sldMkLst>
      </pc:sldChg>
      <pc:sldChg chg="ord">
        <pc:chgData name="Ananth Mohan" userId="S::mohan52@purdue.edu::79cfcbd3-e602-4ff8-bb28-7e8342e91689" providerId="AD" clId="Web-{2779C71A-2CB6-9449-E9B5-2B744C7AB3A2}" dt="2024-12-06T19:32:07.972" v="9"/>
        <pc:sldMkLst>
          <pc:docMk/>
          <pc:sldMk cId="1707170498" sldId="284"/>
        </pc:sldMkLst>
      </pc:sldChg>
      <pc:sldChg chg="ord">
        <pc:chgData name="Ananth Mohan" userId="S::mohan52@purdue.edu::79cfcbd3-e602-4ff8-bb28-7e8342e91689" providerId="AD" clId="Web-{2779C71A-2CB6-9449-E9B5-2B744C7AB3A2}" dt="2024-12-06T19:31:43.518" v="2"/>
        <pc:sldMkLst>
          <pc:docMk/>
          <pc:sldMk cId="3121509108" sldId="285"/>
        </pc:sldMkLst>
      </pc:sldChg>
      <pc:sldChg chg="modSp add ord replId">
        <pc:chgData name="Ananth Mohan" userId="S::mohan52@purdue.edu::79cfcbd3-e602-4ff8-bb28-7e8342e91689" providerId="AD" clId="Web-{2779C71A-2CB6-9449-E9B5-2B744C7AB3A2}" dt="2024-12-06T19:32:10.659" v="12"/>
        <pc:sldMkLst>
          <pc:docMk/>
          <pc:sldMk cId="2575965521" sldId="289"/>
        </pc:sldMkLst>
        <pc:spChg chg="mod">
          <ac:chgData name="Ananth Mohan" userId="S::mohan52@purdue.edu::79cfcbd3-e602-4ff8-bb28-7e8342e91689" providerId="AD" clId="Web-{2779C71A-2CB6-9449-E9B5-2B744C7AB3A2}" dt="2024-12-06T19:32:00.065" v="8" actId="20577"/>
          <ac:spMkLst>
            <pc:docMk/>
            <pc:sldMk cId="2575965521" sldId="289"/>
            <ac:spMk id="396" creationId="{00000000-0000-0000-0000-000000000000}"/>
          </ac:spMkLst>
        </pc:spChg>
      </pc:sldChg>
    </pc:docChg>
  </pc:docChgLst>
  <pc:docChgLst>
    <pc:chgData name="Ananth Mohan" userId="S::mohan52@purdue.edu::79cfcbd3-e602-4ff8-bb28-7e8342e91689" providerId="AD" clId="Web-{DBD3F334-C329-F219-1098-8A46801D2714}"/>
    <pc:docChg chg="sldOrd">
      <pc:chgData name="Ananth Mohan" userId="S::mohan52@purdue.edu::79cfcbd3-e602-4ff8-bb28-7e8342e91689" providerId="AD" clId="Web-{DBD3F334-C329-F219-1098-8A46801D2714}" dt="2024-12-03T18:37:07.150" v="1"/>
      <pc:docMkLst>
        <pc:docMk/>
      </pc:docMkLst>
      <pc:sldChg chg="ord">
        <pc:chgData name="Ananth Mohan" userId="S::mohan52@purdue.edu::79cfcbd3-e602-4ff8-bb28-7e8342e91689" providerId="AD" clId="Web-{DBD3F334-C329-F219-1098-8A46801D2714}" dt="2024-12-03T18:37:07.150" v="1"/>
        <pc:sldMkLst>
          <pc:docMk/>
          <pc:sldMk cId="0" sldId="265"/>
        </pc:sldMkLst>
      </pc:sldChg>
      <pc:sldChg chg="ord">
        <pc:chgData name="Ananth Mohan" userId="S::mohan52@purdue.edu::79cfcbd3-e602-4ff8-bb28-7e8342e91689" providerId="AD" clId="Web-{DBD3F334-C329-F219-1098-8A46801D2714}" dt="2024-12-03T18:36:53.150" v="0"/>
        <pc:sldMkLst>
          <pc:docMk/>
          <pc:sldMk cId="0" sldId="267"/>
        </pc:sldMkLst>
      </pc:sldChg>
    </pc:docChg>
  </pc:docChgLst>
  <pc:docChgLst>
    <pc:chgData name="Amy Lynn Fischbach" userId="f2462539-2a3a-4235-ac48-7de53ea0b48e" providerId="ADAL" clId="{8B57B551-40D4-4F56-9647-F9C4CD2D0A4D}"/>
    <pc:docChg chg="undo redo custSel addSld delSld modSld sldOrd">
      <pc:chgData name="Amy Lynn Fischbach" userId="f2462539-2a3a-4235-ac48-7de53ea0b48e" providerId="ADAL" clId="{8B57B551-40D4-4F56-9647-F9C4CD2D0A4D}" dt="2024-12-05T19:19:35.645" v="558" actId="47"/>
      <pc:docMkLst>
        <pc:docMk/>
      </pc:docMkLst>
      <pc:sldChg chg="delSp mod">
        <pc:chgData name="Amy Lynn Fischbach" userId="f2462539-2a3a-4235-ac48-7de53ea0b48e" providerId="ADAL" clId="{8B57B551-40D4-4F56-9647-F9C4CD2D0A4D}" dt="2024-12-05T17:16:42.849" v="318" actId="478"/>
        <pc:sldMkLst>
          <pc:docMk/>
          <pc:sldMk cId="0" sldId="264"/>
        </pc:sldMkLst>
        <pc:spChg chg="del">
          <ac:chgData name="Amy Lynn Fischbach" userId="f2462539-2a3a-4235-ac48-7de53ea0b48e" providerId="ADAL" clId="{8B57B551-40D4-4F56-9647-F9C4CD2D0A4D}" dt="2024-12-05T17:16:42.849" v="318" actId="478"/>
          <ac:spMkLst>
            <pc:docMk/>
            <pc:sldMk cId="0" sldId="264"/>
            <ac:spMk id="357" creationId="{00000000-0000-0000-0000-000000000000}"/>
          </ac:spMkLst>
        </pc:spChg>
      </pc:sldChg>
      <pc:sldChg chg="addSp delSp modSp mod modNotesTx">
        <pc:chgData name="Amy Lynn Fischbach" userId="f2462539-2a3a-4235-ac48-7de53ea0b48e" providerId="ADAL" clId="{8B57B551-40D4-4F56-9647-F9C4CD2D0A4D}" dt="2024-12-05T19:19:29.977" v="557"/>
        <pc:sldMkLst>
          <pc:docMk/>
          <pc:sldMk cId="0" sldId="265"/>
        </pc:sldMkLst>
        <pc:spChg chg="mod">
          <ac:chgData name="Amy Lynn Fischbach" userId="f2462539-2a3a-4235-ac48-7de53ea0b48e" providerId="ADAL" clId="{8B57B551-40D4-4F56-9647-F9C4CD2D0A4D}" dt="2024-12-05T19:17:33.505" v="554" actId="20577"/>
          <ac:spMkLst>
            <pc:docMk/>
            <pc:sldMk cId="0" sldId="265"/>
            <ac:spMk id="363" creationId="{00000000-0000-0000-0000-000000000000}"/>
          </ac:spMkLst>
        </pc:spChg>
        <pc:spChg chg="del">
          <ac:chgData name="Amy Lynn Fischbach" userId="f2462539-2a3a-4235-ac48-7de53ea0b48e" providerId="ADAL" clId="{8B57B551-40D4-4F56-9647-F9C4CD2D0A4D}" dt="2024-12-05T19:17:36.454" v="555" actId="478"/>
          <ac:spMkLst>
            <pc:docMk/>
            <pc:sldMk cId="0" sldId="265"/>
            <ac:spMk id="368" creationId="{00000000-0000-0000-0000-000000000000}"/>
          </ac:spMkLst>
        </pc:spChg>
        <pc:picChg chg="add mod">
          <ac:chgData name="Amy Lynn Fischbach" userId="f2462539-2a3a-4235-ac48-7de53ea0b48e" providerId="ADAL" clId="{8B57B551-40D4-4F56-9647-F9C4CD2D0A4D}" dt="2024-12-05T19:17:25.522" v="534" actId="1076"/>
          <ac:picMkLst>
            <pc:docMk/>
            <pc:sldMk cId="0" sldId="265"/>
            <ac:picMk id="3" creationId="{01607815-E5C3-BA01-D5B8-1121A4952735}"/>
          </ac:picMkLst>
        </pc:picChg>
      </pc:sldChg>
      <pc:sldChg chg="modSp mod ord modNotesTx">
        <pc:chgData name="Amy Lynn Fischbach" userId="f2462539-2a3a-4235-ac48-7de53ea0b48e" providerId="ADAL" clId="{8B57B551-40D4-4F56-9647-F9C4CD2D0A4D}" dt="2024-12-05T18:36:30.513" v="482"/>
        <pc:sldMkLst>
          <pc:docMk/>
          <pc:sldMk cId="436054770" sldId="271"/>
        </pc:sldMkLst>
        <pc:graphicFrameChg chg="mod modGraphic">
          <ac:chgData name="Amy Lynn Fischbach" userId="f2462539-2a3a-4235-ac48-7de53ea0b48e" providerId="ADAL" clId="{8B57B551-40D4-4F56-9647-F9C4CD2D0A4D}" dt="2024-12-05T17:48:40.688" v="345" actId="114"/>
          <ac:graphicFrameMkLst>
            <pc:docMk/>
            <pc:sldMk cId="436054770" sldId="271"/>
            <ac:graphicFrameMk id="2" creationId="{F087BA63-4701-48AF-11FF-F84212477042}"/>
          </ac:graphicFrameMkLst>
        </pc:graphicFrameChg>
      </pc:sldChg>
      <pc:sldChg chg="addSp delSp modSp mod">
        <pc:chgData name="Amy Lynn Fischbach" userId="f2462539-2a3a-4235-ac48-7de53ea0b48e" providerId="ADAL" clId="{8B57B551-40D4-4F56-9647-F9C4CD2D0A4D}" dt="2024-12-05T18:29:34.212" v="480" actId="20577"/>
        <pc:sldMkLst>
          <pc:docMk/>
          <pc:sldMk cId="1809474319" sldId="272"/>
        </pc:sldMkLst>
        <pc:spChg chg="add del">
          <ac:chgData name="Amy Lynn Fischbach" userId="f2462539-2a3a-4235-ac48-7de53ea0b48e" providerId="ADAL" clId="{8B57B551-40D4-4F56-9647-F9C4CD2D0A4D}" dt="2024-12-05T18:26:54.125" v="385" actId="22"/>
          <ac:spMkLst>
            <pc:docMk/>
            <pc:sldMk cId="1809474319" sldId="272"/>
            <ac:spMk id="3" creationId="{AF8AC4D5-F762-B21B-CD3A-97ACCD8C4788}"/>
          </ac:spMkLst>
        </pc:spChg>
        <pc:spChg chg="mod">
          <ac:chgData name="Amy Lynn Fischbach" userId="f2462539-2a3a-4235-ac48-7de53ea0b48e" providerId="ADAL" clId="{8B57B551-40D4-4F56-9647-F9C4CD2D0A4D}" dt="2024-12-05T18:27:59.439" v="410"/>
          <ac:spMkLst>
            <pc:docMk/>
            <pc:sldMk cId="1809474319" sldId="272"/>
            <ac:spMk id="374" creationId="{DAB179AD-85C2-CA7F-D6E0-57A26BC468F3}"/>
          </ac:spMkLst>
        </pc:spChg>
        <pc:spChg chg="mod">
          <ac:chgData name="Amy Lynn Fischbach" userId="f2462539-2a3a-4235-ac48-7de53ea0b48e" providerId="ADAL" clId="{8B57B551-40D4-4F56-9647-F9C4CD2D0A4D}" dt="2024-12-05T18:27:17.623" v="394" actId="14100"/>
          <ac:spMkLst>
            <pc:docMk/>
            <pc:sldMk cId="1809474319" sldId="272"/>
            <ac:spMk id="375" creationId="{106ED874-C89A-0CBD-7894-3DF1C1F3A095}"/>
          </ac:spMkLst>
        </pc:spChg>
        <pc:spChg chg="mod">
          <ac:chgData name="Amy Lynn Fischbach" userId="f2462539-2a3a-4235-ac48-7de53ea0b48e" providerId="ADAL" clId="{8B57B551-40D4-4F56-9647-F9C4CD2D0A4D}" dt="2024-12-05T18:27:14.088" v="393" actId="14100"/>
          <ac:spMkLst>
            <pc:docMk/>
            <pc:sldMk cId="1809474319" sldId="272"/>
            <ac:spMk id="376" creationId="{3AE5FA19-FFE3-69DE-3BAB-04A753B0AC85}"/>
          </ac:spMkLst>
        </pc:spChg>
        <pc:spChg chg="mod">
          <ac:chgData name="Amy Lynn Fischbach" userId="f2462539-2a3a-4235-ac48-7de53ea0b48e" providerId="ADAL" clId="{8B57B551-40D4-4F56-9647-F9C4CD2D0A4D}" dt="2024-12-05T18:29:34.212" v="480" actId="20577"/>
          <ac:spMkLst>
            <pc:docMk/>
            <pc:sldMk cId="1809474319" sldId="272"/>
            <ac:spMk id="378" creationId="{5FC5CD92-7010-7EA2-2534-0AFEA5CBD3F6}"/>
          </ac:spMkLst>
        </pc:spChg>
        <pc:spChg chg="del">
          <ac:chgData name="Amy Lynn Fischbach" userId="f2462539-2a3a-4235-ac48-7de53ea0b48e" providerId="ADAL" clId="{8B57B551-40D4-4F56-9647-F9C4CD2D0A4D}" dt="2024-12-05T18:26:41.876" v="383" actId="478"/>
          <ac:spMkLst>
            <pc:docMk/>
            <pc:sldMk cId="1809474319" sldId="272"/>
            <ac:spMk id="379" creationId="{E7FD6E7B-42D0-9A87-CE2A-3CFEECAF4D09}"/>
          </ac:spMkLst>
        </pc:spChg>
        <pc:picChg chg="add mod">
          <ac:chgData name="Amy Lynn Fischbach" userId="f2462539-2a3a-4235-ac48-7de53ea0b48e" providerId="ADAL" clId="{8B57B551-40D4-4F56-9647-F9C4CD2D0A4D}" dt="2024-12-05T18:27:09.167" v="391" actId="1076"/>
          <ac:picMkLst>
            <pc:docMk/>
            <pc:sldMk cId="1809474319" sldId="272"/>
            <ac:picMk id="1026" creationId="{DB4759B8-4F65-F70F-B279-1E660C79D374}"/>
          </ac:picMkLst>
        </pc:picChg>
      </pc:sldChg>
      <pc:sldChg chg="addSp delSp modSp add del mod">
        <pc:chgData name="Amy Lynn Fischbach" userId="f2462539-2a3a-4235-ac48-7de53ea0b48e" providerId="ADAL" clId="{8B57B551-40D4-4F56-9647-F9C4CD2D0A4D}" dt="2024-12-05T17:16:39.502" v="317" actId="47"/>
        <pc:sldMkLst>
          <pc:docMk/>
          <pc:sldMk cId="2479238647" sldId="274"/>
        </pc:sldMkLst>
        <pc:spChg chg="del mod">
          <ac:chgData name="Amy Lynn Fischbach" userId="f2462539-2a3a-4235-ac48-7de53ea0b48e" providerId="ADAL" clId="{8B57B551-40D4-4F56-9647-F9C4CD2D0A4D}" dt="2024-12-05T17:06:32.788" v="33" actId="478"/>
          <ac:spMkLst>
            <pc:docMk/>
            <pc:sldMk cId="2479238647" sldId="274"/>
            <ac:spMk id="2" creationId="{64992092-36F9-DB06-545D-F97937CD2FCF}"/>
          </ac:spMkLst>
        </pc:spChg>
        <pc:spChg chg="del mod">
          <ac:chgData name="Amy Lynn Fischbach" userId="f2462539-2a3a-4235-ac48-7de53ea0b48e" providerId="ADAL" clId="{8B57B551-40D4-4F56-9647-F9C4CD2D0A4D}" dt="2024-12-05T17:07:04.746" v="50" actId="478"/>
          <ac:spMkLst>
            <pc:docMk/>
            <pc:sldMk cId="2479238647" sldId="274"/>
            <ac:spMk id="3" creationId="{97F9D84F-C24B-F1FB-2FB9-7F457A81D940}"/>
          </ac:spMkLst>
        </pc:spChg>
        <pc:spChg chg="add mod">
          <ac:chgData name="Amy Lynn Fischbach" userId="f2462539-2a3a-4235-ac48-7de53ea0b48e" providerId="ADAL" clId="{8B57B551-40D4-4F56-9647-F9C4CD2D0A4D}" dt="2024-12-05T17:08:59.267" v="67" actId="1076"/>
          <ac:spMkLst>
            <pc:docMk/>
            <pc:sldMk cId="2479238647" sldId="274"/>
            <ac:spMk id="4" creationId="{159BE41E-F728-99AC-3348-F36DBDF466B2}"/>
          </ac:spMkLst>
        </pc:spChg>
        <pc:spChg chg="add mod">
          <ac:chgData name="Amy Lynn Fischbach" userId="f2462539-2a3a-4235-ac48-7de53ea0b48e" providerId="ADAL" clId="{8B57B551-40D4-4F56-9647-F9C4CD2D0A4D}" dt="2024-12-05T17:08:59.267" v="67" actId="1076"/>
          <ac:spMkLst>
            <pc:docMk/>
            <pc:sldMk cId="2479238647" sldId="274"/>
            <ac:spMk id="5" creationId="{5CFE368D-65F5-4606-1418-A7D104F6C4E5}"/>
          </ac:spMkLst>
        </pc:spChg>
        <pc:spChg chg="mod">
          <ac:chgData name="Amy Lynn Fischbach" userId="f2462539-2a3a-4235-ac48-7de53ea0b48e" providerId="ADAL" clId="{8B57B551-40D4-4F56-9647-F9C4CD2D0A4D}" dt="2024-12-05T17:08:59.267" v="67" actId="1076"/>
          <ac:spMkLst>
            <pc:docMk/>
            <pc:sldMk cId="2479238647" sldId="274"/>
            <ac:spMk id="342" creationId="{00000000-0000-0000-0000-000000000000}"/>
          </ac:spMkLst>
        </pc:spChg>
        <pc:spChg chg="mod">
          <ac:chgData name="Amy Lynn Fischbach" userId="f2462539-2a3a-4235-ac48-7de53ea0b48e" providerId="ADAL" clId="{8B57B551-40D4-4F56-9647-F9C4CD2D0A4D}" dt="2024-12-05T17:08:59.267" v="67" actId="1076"/>
          <ac:spMkLst>
            <pc:docMk/>
            <pc:sldMk cId="2479238647" sldId="274"/>
            <ac:spMk id="343" creationId="{00000000-0000-0000-0000-000000000000}"/>
          </ac:spMkLst>
        </pc:spChg>
        <pc:spChg chg="mod">
          <ac:chgData name="Amy Lynn Fischbach" userId="f2462539-2a3a-4235-ac48-7de53ea0b48e" providerId="ADAL" clId="{8B57B551-40D4-4F56-9647-F9C4CD2D0A4D}" dt="2024-12-05T17:08:59.267" v="67" actId="1076"/>
          <ac:spMkLst>
            <pc:docMk/>
            <pc:sldMk cId="2479238647" sldId="274"/>
            <ac:spMk id="345" creationId="{00000000-0000-0000-0000-000000000000}"/>
          </ac:spMkLst>
        </pc:spChg>
        <pc:graphicFrameChg chg="add mod">
          <ac:chgData name="Amy Lynn Fischbach" userId="f2462539-2a3a-4235-ac48-7de53ea0b48e" providerId="ADAL" clId="{8B57B551-40D4-4F56-9647-F9C4CD2D0A4D}" dt="2024-12-05T17:09:23.744" v="68"/>
          <ac:graphicFrameMkLst>
            <pc:docMk/>
            <pc:sldMk cId="2479238647" sldId="274"/>
            <ac:graphicFrameMk id="6" creationId="{DDBC175F-4C30-B65B-B3F1-F361F4EB13CC}"/>
          </ac:graphicFrameMkLst>
        </pc:graphicFrameChg>
      </pc:sldChg>
      <pc:sldChg chg="delSp mod">
        <pc:chgData name="Amy Lynn Fischbach" userId="f2462539-2a3a-4235-ac48-7de53ea0b48e" providerId="ADAL" clId="{8B57B551-40D4-4F56-9647-F9C4CD2D0A4D}" dt="2024-12-05T16:46:01.373" v="0" actId="478"/>
        <pc:sldMkLst>
          <pc:docMk/>
          <pc:sldMk cId="3126435021" sldId="275"/>
        </pc:sldMkLst>
        <pc:spChg chg="del">
          <ac:chgData name="Amy Lynn Fischbach" userId="f2462539-2a3a-4235-ac48-7de53ea0b48e" providerId="ADAL" clId="{8B57B551-40D4-4F56-9647-F9C4CD2D0A4D}" dt="2024-12-05T16:46:01.373" v="0" actId="478"/>
          <ac:spMkLst>
            <pc:docMk/>
            <pc:sldMk cId="3126435021" sldId="275"/>
            <ac:spMk id="379" creationId="{E7FD6E7B-42D0-9A87-CE2A-3CFEECAF4D09}"/>
          </ac:spMkLst>
        </pc:spChg>
      </pc:sldChg>
      <pc:sldChg chg="addSp modSp mod">
        <pc:chgData name="Amy Lynn Fischbach" userId="f2462539-2a3a-4235-ac48-7de53ea0b48e" providerId="ADAL" clId="{8B57B551-40D4-4F56-9647-F9C4CD2D0A4D}" dt="2024-12-05T17:18:23.074" v="341" actId="1076"/>
        <pc:sldMkLst>
          <pc:docMk/>
          <pc:sldMk cId="2639617458" sldId="277"/>
        </pc:sldMkLst>
        <pc:graphicFrameChg chg="mod modGraphic">
          <ac:chgData name="Amy Lynn Fischbach" userId="f2462539-2a3a-4235-ac48-7de53ea0b48e" providerId="ADAL" clId="{8B57B551-40D4-4F56-9647-F9C4CD2D0A4D}" dt="2024-12-05T17:17:58.261" v="335" actId="6549"/>
          <ac:graphicFrameMkLst>
            <pc:docMk/>
            <pc:sldMk cId="2639617458" sldId="277"/>
            <ac:graphicFrameMk id="20" creationId="{F40D6046-D28C-4175-AC6A-88C441272636}"/>
          </ac:graphicFrameMkLst>
        </pc:graphicFrameChg>
        <pc:picChg chg="add mod">
          <ac:chgData name="Amy Lynn Fischbach" userId="f2462539-2a3a-4235-ac48-7de53ea0b48e" providerId="ADAL" clId="{8B57B551-40D4-4F56-9647-F9C4CD2D0A4D}" dt="2024-12-05T17:17:28.019" v="326" actId="1076"/>
          <ac:picMkLst>
            <pc:docMk/>
            <pc:sldMk cId="2639617458" sldId="277"/>
            <ac:picMk id="3" creationId="{4BAD20B2-269F-6432-A32D-30E68D2C9E12}"/>
          </ac:picMkLst>
        </pc:picChg>
        <pc:picChg chg="add mod">
          <ac:chgData name="Amy Lynn Fischbach" userId="f2462539-2a3a-4235-ac48-7de53ea0b48e" providerId="ADAL" clId="{8B57B551-40D4-4F56-9647-F9C4CD2D0A4D}" dt="2024-12-05T17:17:40.256" v="332" actId="1076"/>
          <ac:picMkLst>
            <pc:docMk/>
            <pc:sldMk cId="2639617458" sldId="277"/>
            <ac:picMk id="4" creationId="{C9564065-E888-BB6B-25A7-8C4CD0F6798B}"/>
          </ac:picMkLst>
        </pc:picChg>
        <pc:picChg chg="add mod">
          <ac:chgData name="Amy Lynn Fischbach" userId="f2462539-2a3a-4235-ac48-7de53ea0b48e" providerId="ADAL" clId="{8B57B551-40D4-4F56-9647-F9C4CD2D0A4D}" dt="2024-12-05T17:18:23.074" v="341" actId="1076"/>
          <ac:picMkLst>
            <pc:docMk/>
            <pc:sldMk cId="2639617458" sldId="277"/>
            <ac:picMk id="5" creationId="{FF88164E-0CCE-716E-2136-D26222F9AEE0}"/>
          </ac:picMkLst>
        </pc:picChg>
      </pc:sldChg>
      <pc:sldChg chg="addSp delSp modSp add mod">
        <pc:chgData name="Amy Lynn Fischbach" userId="f2462539-2a3a-4235-ac48-7de53ea0b48e" providerId="ADAL" clId="{8B57B551-40D4-4F56-9647-F9C4CD2D0A4D}" dt="2024-12-05T17:16:38.366" v="316" actId="478"/>
        <pc:sldMkLst>
          <pc:docMk/>
          <pc:sldMk cId="1400207660" sldId="280"/>
        </pc:sldMkLst>
        <pc:spChg chg="mod">
          <ac:chgData name="Amy Lynn Fischbach" userId="f2462539-2a3a-4235-ac48-7de53ea0b48e" providerId="ADAL" clId="{8B57B551-40D4-4F56-9647-F9C4CD2D0A4D}" dt="2024-12-05T17:16:18.015" v="315" actId="20577"/>
          <ac:spMkLst>
            <pc:docMk/>
            <pc:sldMk cId="1400207660" sldId="280"/>
            <ac:spMk id="3" creationId="{92048DA5-BF44-3722-C7A3-29E00C3CB7FA}"/>
          </ac:spMkLst>
        </pc:spChg>
        <pc:spChg chg="mod">
          <ac:chgData name="Amy Lynn Fischbach" userId="f2462539-2a3a-4235-ac48-7de53ea0b48e" providerId="ADAL" clId="{8B57B551-40D4-4F56-9647-F9C4CD2D0A4D}" dt="2024-12-05T17:14:42.878" v="178"/>
          <ac:spMkLst>
            <pc:docMk/>
            <pc:sldMk cId="1400207660" sldId="280"/>
            <ac:spMk id="352" creationId="{C1F32FB1-CBF8-5810-FE1D-48A956E09D10}"/>
          </ac:spMkLst>
        </pc:spChg>
        <pc:spChg chg="add del">
          <ac:chgData name="Amy Lynn Fischbach" userId="f2462539-2a3a-4235-ac48-7de53ea0b48e" providerId="ADAL" clId="{8B57B551-40D4-4F56-9647-F9C4CD2D0A4D}" dt="2024-12-05T17:16:38.366" v="316" actId="478"/>
          <ac:spMkLst>
            <pc:docMk/>
            <pc:sldMk cId="1400207660" sldId="280"/>
            <ac:spMk id="357" creationId="{BA192E7B-50BB-F114-72F6-C397EC3258CB}"/>
          </ac:spMkLst>
        </pc:spChg>
        <pc:graphicFrameChg chg="mod modGraphic">
          <ac:chgData name="Amy Lynn Fischbach" userId="f2462539-2a3a-4235-ac48-7de53ea0b48e" providerId="ADAL" clId="{8B57B551-40D4-4F56-9647-F9C4CD2D0A4D}" dt="2024-12-05T17:14:34.703" v="177" actId="1076"/>
          <ac:graphicFrameMkLst>
            <pc:docMk/>
            <pc:sldMk cId="1400207660" sldId="280"/>
            <ac:graphicFrameMk id="4" creationId="{B54313DF-D118-01C7-3960-F23859E072FE}"/>
          </ac:graphicFrameMkLst>
        </pc:graphicFrameChg>
      </pc:sldChg>
      <pc:sldChg chg="modSp add mod">
        <pc:chgData name="Amy Lynn Fischbach" userId="f2462539-2a3a-4235-ac48-7de53ea0b48e" providerId="ADAL" clId="{8B57B551-40D4-4F56-9647-F9C4CD2D0A4D}" dt="2024-12-05T17:53:47.517" v="364" actId="20577"/>
        <pc:sldMkLst>
          <pc:docMk/>
          <pc:sldMk cId="2768498725" sldId="281"/>
        </pc:sldMkLst>
        <pc:spChg chg="mod">
          <ac:chgData name="Amy Lynn Fischbach" userId="f2462539-2a3a-4235-ac48-7de53ea0b48e" providerId="ADAL" clId="{8B57B551-40D4-4F56-9647-F9C4CD2D0A4D}" dt="2024-12-05T17:53:47.517" v="364" actId="20577"/>
          <ac:spMkLst>
            <pc:docMk/>
            <pc:sldMk cId="2768498725" sldId="281"/>
            <ac:spMk id="396" creationId="{C74BDE0A-87F6-167E-DA67-DFBA51F09901}"/>
          </ac:spMkLst>
        </pc:spChg>
      </pc:sldChg>
      <pc:sldChg chg="add del">
        <pc:chgData name="Amy Lynn Fischbach" userId="f2462539-2a3a-4235-ac48-7de53ea0b48e" providerId="ADAL" clId="{8B57B551-40D4-4F56-9647-F9C4CD2D0A4D}" dt="2024-12-05T19:19:35.645" v="558" actId="47"/>
        <pc:sldMkLst>
          <pc:docMk/>
          <pc:sldMk cId="1272768932" sldId="282"/>
        </pc:sldMkLst>
      </pc:sldChg>
      <pc:sldChg chg="addSp delSp modSp add del mod">
        <pc:chgData name="Amy Lynn Fischbach" userId="f2462539-2a3a-4235-ac48-7de53ea0b48e" providerId="ADAL" clId="{8B57B551-40D4-4F56-9647-F9C4CD2D0A4D}" dt="2024-12-05T18:45:32.730" v="530" actId="47"/>
        <pc:sldMkLst>
          <pc:docMk/>
          <pc:sldMk cId="2471983196" sldId="282"/>
        </pc:sldMkLst>
        <pc:spChg chg="mod">
          <ac:chgData name="Amy Lynn Fischbach" userId="f2462539-2a3a-4235-ac48-7de53ea0b48e" providerId="ADAL" clId="{8B57B551-40D4-4F56-9647-F9C4CD2D0A4D}" dt="2024-12-05T18:37:19.184" v="523" actId="20577"/>
          <ac:spMkLst>
            <pc:docMk/>
            <pc:sldMk cId="2471983196" sldId="282"/>
            <ac:spMk id="330" creationId="{A857003A-7419-177E-91C3-ECC64AEDEF3C}"/>
          </ac:spMkLst>
        </pc:spChg>
        <pc:graphicFrameChg chg="del">
          <ac:chgData name="Amy Lynn Fischbach" userId="f2462539-2a3a-4235-ac48-7de53ea0b48e" providerId="ADAL" clId="{8B57B551-40D4-4F56-9647-F9C4CD2D0A4D}" dt="2024-12-05T18:36:55.787" v="484" actId="478"/>
          <ac:graphicFrameMkLst>
            <pc:docMk/>
            <pc:sldMk cId="2471983196" sldId="282"/>
            <ac:graphicFrameMk id="2" creationId="{27D6D67B-92CA-EF72-2B52-F2555569CF65}"/>
          </ac:graphicFrameMkLst>
        </pc:graphicFrameChg>
        <pc:graphicFrameChg chg="add mod modGraphic">
          <ac:chgData name="Amy Lynn Fischbach" userId="f2462539-2a3a-4235-ac48-7de53ea0b48e" providerId="ADAL" clId="{8B57B551-40D4-4F56-9647-F9C4CD2D0A4D}" dt="2024-12-05T18:37:42.221" v="529" actId="20577"/>
          <ac:graphicFrameMkLst>
            <pc:docMk/>
            <pc:sldMk cId="2471983196" sldId="282"/>
            <ac:graphicFrameMk id="3" creationId="{317BD8EB-8812-C22D-D12D-B2E0539FAD66}"/>
          </ac:graphicFrameMkLst>
        </pc:graphicFrameChg>
      </pc:sldChg>
    </pc:docChg>
  </pc:docChgLst>
  <pc:docChgLst>
    <pc:chgData name="Ananth Mohan" userId="S::mohan52@purdue.edu::79cfcbd3-e602-4ff8-bb28-7e8342e91689" providerId="AD" clId="Web-{E3BD804B-2B1B-1864-5B93-09E5249F7180}"/>
    <pc:docChg chg="delSld modSld">
      <pc:chgData name="Ananth Mohan" userId="S::mohan52@purdue.edu::79cfcbd3-e602-4ff8-bb28-7e8342e91689" providerId="AD" clId="Web-{E3BD804B-2B1B-1864-5B93-09E5249F7180}" dt="2024-12-06T23:05:28.396" v="234"/>
      <pc:docMkLst>
        <pc:docMk/>
      </pc:docMkLst>
      <pc:sldChg chg="modSp">
        <pc:chgData name="Ananth Mohan" userId="S::mohan52@purdue.edu::79cfcbd3-e602-4ff8-bb28-7e8342e91689" providerId="AD" clId="Web-{E3BD804B-2B1B-1864-5B93-09E5249F7180}" dt="2024-12-06T20:45:02.105" v="188"/>
        <pc:sldMkLst>
          <pc:docMk/>
          <pc:sldMk cId="0" sldId="264"/>
        </pc:sldMkLst>
        <pc:graphicFrameChg chg="mod modGraphic">
          <ac:chgData name="Ananth Mohan" userId="S::mohan52@purdue.edu::79cfcbd3-e602-4ff8-bb28-7e8342e91689" providerId="AD" clId="Web-{E3BD804B-2B1B-1864-5B93-09E5249F7180}" dt="2024-12-06T20:45:02.105" v="188"/>
          <ac:graphicFrameMkLst>
            <pc:docMk/>
            <pc:sldMk cId="0" sldId="264"/>
            <ac:graphicFrameMk id="4" creationId="{9E57325B-4BE8-C8E2-3EDB-A72A8B962DC1}"/>
          </ac:graphicFrameMkLst>
        </pc:graphicFrameChg>
      </pc:sldChg>
      <pc:sldChg chg="del">
        <pc:chgData name="Ananth Mohan" userId="S::mohan52@purdue.edu::79cfcbd3-e602-4ff8-bb28-7e8342e91689" providerId="AD" clId="Web-{E3BD804B-2B1B-1864-5B93-09E5249F7180}" dt="2024-12-06T22:39:00.854" v="218"/>
        <pc:sldMkLst>
          <pc:docMk/>
          <pc:sldMk cId="0" sldId="266"/>
        </pc:sldMkLst>
      </pc:sldChg>
      <pc:sldChg chg="del">
        <pc:chgData name="Ananth Mohan" userId="S::mohan52@purdue.edu::79cfcbd3-e602-4ff8-bb28-7e8342e91689" providerId="AD" clId="Web-{E3BD804B-2B1B-1864-5B93-09E5249F7180}" dt="2024-12-06T22:39:00.870" v="219"/>
        <pc:sldMkLst>
          <pc:docMk/>
          <pc:sldMk cId="436054770" sldId="271"/>
        </pc:sldMkLst>
      </pc:sldChg>
      <pc:sldChg chg="del">
        <pc:chgData name="Ananth Mohan" userId="S::mohan52@purdue.edu::79cfcbd3-e602-4ff8-bb28-7e8342e91689" providerId="AD" clId="Web-{E3BD804B-2B1B-1864-5B93-09E5249F7180}" dt="2024-12-06T22:39:00.870" v="222"/>
        <pc:sldMkLst>
          <pc:docMk/>
          <pc:sldMk cId="1809474319" sldId="272"/>
        </pc:sldMkLst>
      </pc:sldChg>
      <pc:sldChg chg="del">
        <pc:chgData name="Ananth Mohan" userId="S::mohan52@purdue.edu::79cfcbd3-e602-4ff8-bb28-7e8342e91689" providerId="AD" clId="Web-{E3BD804B-2B1B-1864-5B93-09E5249F7180}" dt="2024-12-06T22:39:00.870" v="221"/>
        <pc:sldMkLst>
          <pc:docMk/>
          <pc:sldMk cId="3126435021" sldId="275"/>
        </pc:sldMkLst>
      </pc:sldChg>
      <pc:sldChg chg="del">
        <pc:chgData name="Ananth Mohan" userId="S::mohan52@purdue.edu::79cfcbd3-e602-4ff8-bb28-7e8342e91689" providerId="AD" clId="Web-{E3BD804B-2B1B-1864-5B93-09E5249F7180}" dt="2024-12-06T22:39:00.839" v="216"/>
        <pc:sldMkLst>
          <pc:docMk/>
          <pc:sldMk cId="4027535103" sldId="276"/>
        </pc:sldMkLst>
      </pc:sldChg>
      <pc:sldChg chg="del">
        <pc:chgData name="Ananth Mohan" userId="S::mohan52@purdue.edu::79cfcbd3-e602-4ff8-bb28-7e8342e91689" providerId="AD" clId="Web-{E3BD804B-2B1B-1864-5B93-09E5249F7180}" dt="2024-12-06T22:39:00.854" v="217"/>
        <pc:sldMkLst>
          <pc:docMk/>
          <pc:sldMk cId="2223261314" sldId="279"/>
        </pc:sldMkLst>
      </pc:sldChg>
      <pc:sldChg chg="addSp delSp modSp">
        <pc:chgData name="Ananth Mohan" userId="S::mohan52@purdue.edu::79cfcbd3-e602-4ff8-bb28-7e8342e91689" providerId="AD" clId="Web-{E3BD804B-2B1B-1864-5B93-09E5249F7180}" dt="2024-12-06T22:08:56.243" v="215"/>
        <pc:sldMkLst>
          <pc:docMk/>
          <pc:sldMk cId="1400207660" sldId="280"/>
        </pc:sldMkLst>
        <pc:graphicFrameChg chg="mod modGraphic">
          <ac:chgData name="Ananth Mohan" userId="S::mohan52@purdue.edu::79cfcbd3-e602-4ff8-bb28-7e8342e91689" providerId="AD" clId="Web-{E3BD804B-2B1B-1864-5B93-09E5249F7180}" dt="2024-12-06T22:08:56.243" v="215"/>
          <ac:graphicFrameMkLst>
            <pc:docMk/>
            <pc:sldMk cId="1400207660" sldId="280"/>
            <ac:graphicFrameMk id="4" creationId="{B54313DF-D118-01C7-3960-F23859E072FE}"/>
          </ac:graphicFrameMkLst>
        </pc:graphicFrameChg>
        <pc:picChg chg="add del mod">
          <ac:chgData name="Ananth Mohan" userId="S::mohan52@purdue.edu::79cfcbd3-e602-4ff8-bb28-7e8342e91689" providerId="AD" clId="Web-{E3BD804B-2B1B-1864-5B93-09E5249F7180}" dt="2024-12-06T20:21:45.615" v="134"/>
          <ac:picMkLst>
            <pc:docMk/>
            <pc:sldMk cId="1400207660" sldId="280"/>
            <ac:picMk id="2" creationId="{8ED46C69-05EF-AC99-455D-10331E7DA0C2}"/>
          </ac:picMkLst>
        </pc:picChg>
      </pc:sldChg>
      <pc:sldChg chg="del">
        <pc:chgData name="Ananth Mohan" userId="S::mohan52@purdue.edu::79cfcbd3-e602-4ff8-bb28-7e8342e91689" providerId="AD" clId="Web-{E3BD804B-2B1B-1864-5B93-09E5249F7180}" dt="2024-12-06T22:39:00.870" v="220"/>
        <pc:sldMkLst>
          <pc:docMk/>
          <pc:sldMk cId="3121509108" sldId="285"/>
        </pc:sldMkLst>
      </pc:sldChg>
      <pc:sldChg chg="addAnim delAnim modAnim">
        <pc:chgData name="Ananth Mohan" userId="S::mohan52@purdue.edu::79cfcbd3-e602-4ff8-bb28-7e8342e91689" providerId="AD" clId="Web-{E3BD804B-2B1B-1864-5B93-09E5249F7180}" dt="2024-12-06T20:04:44.559" v="58"/>
        <pc:sldMkLst>
          <pc:docMk/>
          <pc:sldMk cId="1442085272" sldId="286"/>
        </pc:sldMkLst>
      </pc:sldChg>
      <pc:sldChg chg="modSp delAnim modAnim">
        <pc:chgData name="Ananth Mohan" userId="S::mohan52@purdue.edu::79cfcbd3-e602-4ff8-bb28-7e8342e91689" providerId="AD" clId="Web-{E3BD804B-2B1B-1864-5B93-09E5249F7180}" dt="2024-12-06T23:05:28.396" v="234"/>
        <pc:sldMkLst>
          <pc:docMk/>
          <pc:sldMk cId="2515276963" sldId="288"/>
        </pc:sldMkLst>
        <pc:spChg chg="mod">
          <ac:chgData name="Ananth Mohan" userId="S::mohan52@purdue.edu::79cfcbd3-e602-4ff8-bb28-7e8342e91689" providerId="AD" clId="Web-{E3BD804B-2B1B-1864-5B93-09E5249F7180}" dt="2024-12-06T20:46:25.198" v="190" actId="20577"/>
          <ac:spMkLst>
            <pc:docMk/>
            <pc:sldMk cId="2515276963" sldId="288"/>
            <ac:spMk id="3" creationId="{7A1E443F-10E9-AA21-CFF3-BF0076D91DF5}"/>
          </ac:spMkLst>
        </pc:spChg>
        <pc:spChg chg="mod">
          <ac:chgData name="Ananth Mohan" userId="S::mohan52@purdue.edu::79cfcbd3-e602-4ff8-bb28-7e8342e91689" providerId="AD" clId="Web-{E3BD804B-2B1B-1864-5B93-09E5249F7180}" dt="2024-12-06T20:46:55.073" v="198" actId="14100"/>
          <ac:spMkLst>
            <pc:docMk/>
            <pc:sldMk cId="2515276963" sldId="288"/>
            <ac:spMk id="26" creationId="{D171BE3E-777F-3D51-6973-D296EA850A24}"/>
          </ac:spMkLst>
        </pc:spChg>
        <pc:spChg chg="mod">
          <ac:chgData name="Ananth Mohan" userId="S::mohan52@purdue.edu::79cfcbd3-e602-4ff8-bb28-7e8342e91689" providerId="AD" clId="Web-{E3BD804B-2B1B-1864-5B93-09E5249F7180}" dt="2024-12-06T20:59:52.724" v="211" actId="20577"/>
          <ac:spMkLst>
            <pc:docMk/>
            <pc:sldMk cId="2515276963" sldId="288"/>
            <ac:spMk id="374" creationId="{DAB179AD-85C2-CA7F-D6E0-57A26BC468F3}"/>
          </ac:spMkLst>
        </pc:spChg>
      </pc:sldChg>
      <pc:sldChg chg="del">
        <pc:chgData name="Ananth Mohan" userId="S::mohan52@purdue.edu::79cfcbd3-e602-4ff8-bb28-7e8342e91689" providerId="AD" clId="Web-{E3BD804B-2B1B-1864-5B93-09E5249F7180}" dt="2024-12-06T22:39:00.870" v="223"/>
        <pc:sldMkLst>
          <pc:docMk/>
          <pc:sldMk cId="2575965521" sldId="289"/>
        </pc:sldMkLst>
      </pc:sldChg>
    </pc:docChg>
  </pc:docChgLst>
  <pc:docChgLst>
    <pc:chgData name="Ananth Mohan" userId="S::mohan52@purdue.edu::79cfcbd3-e602-4ff8-bb28-7e8342e91689" providerId="AD" clId="Web-{5B985068-FC2E-2C69-94B5-174618791A1F}"/>
    <pc:docChg chg="modSld">
      <pc:chgData name="Ananth Mohan" userId="S::mohan52@purdue.edu::79cfcbd3-e602-4ff8-bb28-7e8342e91689" providerId="AD" clId="Web-{5B985068-FC2E-2C69-94B5-174618791A1F}" dt="2024-12-04T20:01:17.429" v="4" actId="1076"/>
      <pc:docMkLst>
        <pc:docMk/>
      </pc:docMkLst>
      <pc:sldChg chg="delSp">
        <pc:chgData name="Ananth Mohan" userId="S::mohan52@purdue.edu::79cfcbd3-e602-4ff8-bb28-7e8342e91689" providerId="AD" clId="Web-{5B985068-FC2E-2C69-94B5-174618791A1F}" dt="2024-12-04T19:57:59.820" v="2"/>
        <pc:sldMkLst>
          <pc:docMk/>
          <pc:sldMk cId="0" sldId="256"/>
        </pc:sldMkLst>
      </pc:sldChg>
      <pc:sldChg chg="modSp">
        <pc:chgData name="Ananth Mohan" userId="S::mohan52@purdue.edu::79cfcbd3-e602-4ff8-bb28-7e8342e91689" providerId="AD" clId="Web-{5B985068-FC2E-2C69-94B5-174618791A1F}" dt="2024-12-04T20:01:17.429" v="4" actId="1076"/>
        <pc:sldMkLst>
          <pc:docMk/>
          <pc:sldMk cId="1352700724" sldId="269"/>
        </pc:sldMkLst>
        <pc:picChg chg="mod">
          <ac:chgData name="Ananth Mohan" userId="S::mohan52@purdue.edu::79cfcbd3-e602-4ff8-bb28-7e8342e91689" providerId="AD" clId="Web-{5B985068-FC2E-2C69-94B5-174618791A1F}" dt="2024-12-04T20:01:12.850" v="3" actId="1076"/>
          <ac:picMkLst>
            <pc:docMk/>
            <pc:sldMk cId="1352700724" sldId="269"/>
            <ac:picMk id="5" creationId="{692796B4-57BF-F423-2050-7F4475DE8372}"/>
          </ac:picMkLst>
        </pc:picChg>
      </pc:sldChg>
    </pc:docChg>
  </pc:docChgLst>
  <pc:docChgLst>
    <pc:chgData name="Ananth Mohan" userId="S::mohan52@purdue.edu::79cfcbd3-e602-4ff8-bb28-7e8342e91689" providerId="AD" clId="Web-{BBD1F1FA-DEDC-C230-C609-1C8237A3D202}"/>
    <pc:docChg chg="addSld delSld modSld sldOrd">
      <pc:chgData name="Ananth Mohan" userId="S::mohan52@purdue.edu::79cfcbd3-e602-4ff8-bb28-7e8342e91689" providerId="AD" clId="Web-{BBD1F1FA-DEDC-C230-C609-1C8237A3D202}" dt="2024-12-06T17:58:04.414" v="504"/>
      <pc:docMkLst>
        <pc:docMk/>
      </pc:docMkLst>
      <pc:sldChg chg="add del">
        <pc:chgData name="Ananth Mohan" userId="S::mohan52@purdue.edu::79cfcbd3-e602-4ff8-bb28-7e8342e91689" providerId="AD" clId="Web-{BBD1F1FA-DEDC-C230-C609-1C8237A3D202}" dt="2024-12-06T17:05:28.821" v="90"/>
        <pc:sldMkLst>
          <pc:docMk/>
          <pc:sldMk cId="0" sldId="265"/>
        </pc:sldMkLst>
      </pc:sldChg>
      <pc:sldChg chg="add del">
        <pc:chgData name="Ananth Mohan" userId="S::mohan52@purdue.edu::79cfcbd3-e602-4ff8-bb28-7e8342e91689" providerId="AD" clId="Web-{BBD1F1FA-DEDC-C230-C609-1C8237A3D202}" dt="2024-12-06T17:05:30.852" v="95"/>
        <pc:sldMkLst>
          <pc:docMk/>
          <pc:sldMk cId="0" sldId="266"/>
        </pc:sldMkLst>
      </pc:sldChg>
      <pc:sldChg chg="add del">
        <pc:chgData name="Ananth Mohan" userId="S::mohan52@purdue.edu::79cfcbd3-e602-4ff8-bb28-7e8342e91689" providerId="AD" clId="Web-{BBD1F1FA-DEDC-C230-C609-1C8237A3D202}" dt="2024-12-06T17:05:27.383" v="87"/>
        <pc:sldMkLst>
          <pc:docMk/>
          <pc:sldMk cId="0" sldId="268"/>
        </pc:sldMkLst>
      </pc:sldChg>
      <pc:sldChg chg="add del">
        <pc:chgData name="Ananth Mohan" userId="S::mohan52@purdue.edu::79cfcbd3-e602-4ff8-bb28-7e8342e91689" providerId="AD" clId="Web-{BBD1F1FA-DEDC-C230-C609-1C8237A3D202}" dt="2024-12-06T17:05:30.352" v="94"/>
        <pc:sldMkLst>
          <pc:docMk/>
          <pc:sldMk cId="436054770" sldId="271"/>
        </pc:sldMkLst>
      </pc:sldChg>
      <pc:sldChg chg="add del">
        <pc:chgData name="Ananth Mohan" userId="S::mohan52@purdue.edu::79cfcbd3-e602-4ff8-bb28-7e8342e91689" providerId="AD" clId="Web-{BBD1F1FA-DEDC-C230-C609-1C8237A3D202}" dt="2024-12-06T17:05:28.446" v="89"/>
        <pc:sldMkLst>
          <pc:docMk/>
          <pc:sldMk cId="1809474319" sldId="272"/>
        </pc:sldMkLst>
      </pc:sldChg>
      <pc:sldChg chg="modSp addAnim">
        <pc:chgData name="Ananth Mohan" userId="S::mohan52@purdue.edu::79cfcbd3-e602-4ff8-bb28-7e8342e91689" providerId="AD" clId="Web-{BBD1F1FA-DEDC-C230-C609-1C8237A3D202}" dt="2024-12-06T17:47:10.991" v="446" actId="1076"/>
        <pc:sldMkLst>
          <pc:docMk/>
          <pc:sldMk cId="3529173338" sldId="273"/>
        </pc:sldMkLst>
        <pc:spChg chg="mod">
          <ac:chgData name="Ananth Mohan" userId="S::mohan52@purdue.edu::79cfcbd3-e602-4ff8-bb28-7e8342e91689" providerId="AD" clId="Web-{BBD1F1FA-DEDC-C230-C609-1C8237A3D202}" dt="2024-12-06T17:47:10.991" v="446" actId="1076"/>
          <ac:spMkLst>
            <pc:docMk/>
            <pc:sldMk cId="3529173338" sldId="273"/>
            <ac:spMk id="9" creationId="{D8B89811-A299-D7E2-D6BD-E3D098C5A824}"/>
          </ac:spMkLst>
        </pc:spChg>
        <pc:spChg chg="mod">
          <ac:chgData name="Ananth Mohan" userId="S::mohan52@purdue.edu::79cfcbd3-e602-4ff8-bb28-7e8342e91689" providerId="AD" clId="Web-{BBD1F1FA-DEDC-C230-C609-1C8237A3D202}" dt="2024-12-06T17:47:10.991" v="445" actId="1076"/>
          <ac:spMkLst>
            <pc:docMk/>
            <pc:sldMk cId="3529173338" sldId="273"/>
            <ac:spMk id="10" creationId="{1D9EA107-77BE-A5E9-69D9-ED5D27E9753C}"/>
          </ac:spMkLst>
        </pc:spChg>
        <pc:spChg chg="mod">
          <ac:chgData name="Ananth Mohan" userId="S::mohan52@purdue.edu::79cfcbd3-e602-4ff8-bb28-7e8342e91689" providerId="AD" clId="Web-{BBD1F1FA-DEDC-C230-C609-1C8237A3D202}" dt="2024-12-06T16:25:25.800" v="0" actId="14100"/>
          <ac:spMkLst>
            <pc:docMk/>
            <pc:sldMk cId="3529173338" sldId="273"/>
            <ac:spMk id="11" creationId="{730C9879-670A-FE15-DA74-526BE0A671E2}"/>
          </ac:spMkLst>
        </pc:spChg>
        <pc:spChg chg="mod">
          <ac:chgData name="Ananth Mohan" userId="S::mohan52@purdue.edu::79cfcbd3-e602-4ff8-bb28-7e8342e91689" providerId="AD" clId="Web-{BBD1F1FA-DEDC-C230-C609-1C8237A3D202}" dt="2024-12-06T16:25:28.472" v="1" actId="1076"/>
          <ac:spMkLst>
            <pc:docMk/>
            <pc:sldMk cId="3529173338" sldId="273"/>
            <ac:spMk id="12" creationId="{4D1C5A29-BA9C-EB29-6F54-62AFA66A6744}"/>
          </ac:spMkLst>
        </pc:spChg>
      </pc:sldChg>
      <pc:sldChg chg="add del">
        <pc:chgData name="Ananth Mohan" userId="S::mohan52@purdue.edu::79cfcbd3-e602-4ff8-bb28-7e8342e91689" providerId="AD" clId="Web-{BBD1F1FA-DEDC-C230-C609-1C8237A3D202}" dt="2024-12-06T17:05:29.555" v="92"/>
        <pc:sldMkLst>
          <pc:docMk/>
          <pc:sldMk cId="3126435021" sldId="275"/>
        </pc:sldMkLst>
      </pc:sldChg>
      <pc:sldChg chg="add del">
        <pc:chgData name="Ananth Mohan" userId="S::mohan52@purdue.edu::79cfcbd3-e602-4ff8-bb28-7e8342e91689" providerId="AD" clId="Web-{BBD1F1FA-DEDC-C230-C609-1C8237A3D202}" dt="2024-12-06T17:05:27.680" v="88"/>
        <pc:sldMkLst>
          <pc:docMk/>
          <pc:sldMk cId="4027535103" sldId="276"/>
        </pc:sldMkLst>
      </pc:sldChg>
      <pc:sldChg chg="add del">
        <pc:chgData name="Ananth Mohan" userId="S::mohan52@purdue.edu::79cfcbd3-e602-4ff8-bb28-7e8342e91689" providerId="AD" clId="Web-{BBD1F1FA-DEDC-C230-C609-1C8237A3D202}" dt="2024-12-06T17:05:29.274" v="91"/>
        <pc:sldMkLst>
          <pc:docMk/>
          <pc:sldMk cId="2639617458" sldId="277"/>
        </pc:sldMkLst>
      </pc:sldChg>
      <pc:sldChg chg="modSp addAnim">
        <pc:chgData name="Ananth Mohan" userId="S::mohan52@purdue.edu::79cfcbd3-e602-4ff8-bb28-7e8342e91689" providerId="AD" clId="Web-{BBD1F1FA-DEDC-C230-C609-1C8237A3D202}" dt="2024-12-06T17:51:15.091" v="484"/>
        <pc:sldMkLst>
          <pc:docMk/>
          <pc:sldMk cId="917389519" sldId="278"/>
        </pc:sldMkLst>
        <pc:picChg chg="mod">
          <ac:chgData name="Ananth Mohan" userId="S::mohan52@purdue.edu::79cfcbd3-e602-4ff8-bb28-7e8342e91689" providerId="AD" clId="Web-{BBD1F1FA-DEDC-C230-C609-1C8237A3D202}" dt="2024-12-06T17:39:20.573" v="368" actId="1076"/>
          <ac:picMkLst>
            <pc:docMk/>
            <pc:sldMk cId="917389519" sldId="278"/>
            <ac:picMk id="11" creationId="{BBAD5482-45C4-5B41-FBBB-1A249ADF3D76}"/>
          </ac:picMkLst>
        </pc:picChg>
        <pc:picChg chg="mod">
          <ac:chgData name="Ananth Mohan" userId="S::mohan52@purdue.edu::79cfcbd3-e602-4ff8-bb28-7e8342e91689" providerId="AD" clId="Web-{BBD1F1FA-DEDC-C230-C609-1C8237A3D202}" dt="2024-12-06T17:38:39.307" v="365"/>
          <ac:picMkLst>
            <pc:docMk/>
            <pc:sldMk cId="917389519" sldId="278"/>
            <ac:picMk id="13" creationId="{EEA09539-0FA8-32EC-749E-33C87C34641C}"/>
          </ac:picMkLst>
        </pc:picChg>
        <pc:picChg chg="mod">
          <ac:chgData name="Ananth Mohan" userId="S::mohan52@purdue.edu::79cfcbd3-e602-4ff8-bb28-7e8342e91689" providerId="AD" clId="Web-{BBD1F1FA-DEDC-C230-C609-1C8237A3D202}" dt="2024-12-06T17:38:39.307" v="364"/>
          <ac:picMkLst>
            <pc:docMk/>
            <pc:sldMk cId="917389519" sldId="278"/>
            <ac:picMk id="14" creationId="{CA9591F7-F8D8-2CA8-F348-0D301FC1BB1D}"/>
          </ac:picMkLst>
        </pc:picChg>
        <pc:picChg chg="mod">
          <ac:chgData name="Ananth Mohan" userId="S::mohan52@purdue.edu::79cfcbd3-e602-4ff8-bb28-7e8342e91689" providerId="AD" clId="Web-{BBD1F1FA-DEDC-C230-C609-1C8237A3D202}" dt="2024-12-06T17:38:39.307" v="363"/>
          <ac:picMkLst>
            <pc:docMk/>
            <pc:sldMk cId="917389519" sldId="278"/>
            <ac:picMk id="23" creationId="{CCC122C6-6F91-8667-B86D-4D80BDED8C46}"/>
          </ac:picMkLst>
        </pc:picChg>
        <pc:picChg chg="mod">
          <ac:chgData name="Ananth Mohan" userId="S::mohan52@purdue.edu::79cfcbd3-e602-4ff8-bb28-7e8342e91689" providerId="AD" clId="Web-{BBD1F1FA-DEDC-C230-C609-1C8237A3D202}" dt="2024-12-06T17:38:39.307" v="362"/>
          <ac:picMkLst>
            <pc:docMk/>
            <pc:sldMk cId="917389519" sldId="278"/>
            <ac:picMk id="25" creationId="{13F568E5-B360-EEDD-9748-63B4A4A1077A}"/>
          </ac:picMkLst>
        </pc:picChg>
        <pc:picChg chg="mod">
          <ac:chgData name="Ananth Mohan" userId="S::mohan52@purdue.edu::79cfcbd3-e602-4ff8-bb28-7e8342e91689" providerId="AD" clId="Web-{BBD1F1FA-DEDC-C230-C609-1C8237A3D202}" dt="2024-12-06T17:38:39.307" v="361"/>
          <ac:picMkLst>
            <pc:docMk/>
            <pc:sldMk cId="917389519" sldId="278"/>
            <ac:picMk id="27" creationId="{DCD2BEF3-2146-FEE1-3E0D-6897CCDF688A}"/>
          </ac:picMkLst>
        </pc:picChg>
      </pc:sldChg>
      <pc:sldChg chg="add del">
        <pc:chgData name="Ananth Mohan" userId="S::mohan52@purdue.edu::79cfcbd3-e602-4ff8-bb28-7e8342e91689" providerId="AD" clId="Web-{BBD1F1FA-DEDC-C230-C609-1C8237A3D202}" dt="2024-12-06T17:05:31.352" v="96"/>
        <pc:sldMkLst>
          <pc:docMk/>
          <pc:sldMk cId="2223261314" sldId="279"/>
        </pc:sldMkLst>
      </pc:sldChg>
      <pc:sldChg chg="add del">
        <pc:chgData name="Ananth Mohan" userId="S::mohan52@purdue.edu::79cfcbd3-e602-4ff8-bb28-7e8342e91689" providerId="AD" clId="Web-{BBD1F1FA-DEDC-C230-C609-1C8237A3D202}" dt="2024-12-06T17:05:27.039" v="86"/>
        <pc:sldMkLst>
          <pc:docMk/>
          <pc:sldMk cId="2768498725" sldId="281"/>
        </pc:sldMkLst>
      </pc:sldChg>
      <pc:sldChg chg="modSp addAnim delAnim">
        <pc:chgData name="Ananth Mohan" userId="S::mohan52@purdue.edu::79cfcbd3-e602-4ff8-bb28-7e8342e91689" providerId="AD" clId="Web-{BBD1F1FA-DEDC-C230-C609-1C8237A3D202}" dt="2024-12-06T17:58:04.414" v="504"/>
        <pc:sldMkLst>
          <pc:docMk/>
          <pc:sldMk cId="813460646" sldId="282"/>
        </pc:sldMkLst>
        <pc:spChg chg="mod">
          <ac:chgData name="Ananth Mohan" userId="S::mohan52@purdue.edu::79cfcbd3-e602-4ff8-bb28-7e8342e91689" providerId="AD" clId="Web-{BBD1F1FA-DEDC-C230-C609-1C8237A3D202}" dt="2024-12-06T17:19:23.700" v="150" actId="20577"/>
          <ac:spMkLst>
            <pc:docMk/>
            <pc:sldMk cId="813460646" sldId="282"/>
            <ac:spMk id="2" creationId="{C386E2BC-C3A5-2EA2-CEBE-02976241672C}"/>
          </ac:spMkLst>
        </pc:spChg>
        <pc:spChg chg="mod">
          <ac:chgData name="Ananth Mohan" userId="S::mohan52@purdue.edu::79cfcbd3-e602-4ff8-bb28-7e8342e91689" providerId="AD" clId="Web-{BBD1F1FA-DEDC-C230-C609-1C8237A3D202}" dt="2024-12-06T17:20:39.202" v="221" actId="20577"/>
          <ac:spMkLst>
            <pc:docMk/>
            <pc:sldMk cId="813460646" sldId="282"/>
            <ac:spMk id="8" creationId="{62290ACC-4B73-0A73-D625-E538265868F2}"/>
          </ac:spMkLst>
        </pc:spChg>
        <pc:graphicFrameChg chg="mod modGraphic">
          <ac:chgData name="Ananth Mohan" userId="S::mohan52@purdue.edu::79cfcbd3-e602-4ff8-bb28-7e8342e91689" providerId="AD" clId="Web-{BBD1F1FA-DEDC-C230-C609-1C8237A3D202}" dt="2024-12-06T17:56:14.254" v="502"/>
          <ac:graphicFrameMkLst>
            <pc:docMk/>
            <pc:sldMk cId="813460646" sldId="282"/>
            <ac:graphicFrameMk id="20" creationId="{1BB6820A-FFAD-F02F-F53B-8A6B8E8BFF36}"/>
          </ac:graphicFrameMkLst>
        </pc:graphicFrameChg>
        <pc:picChg chg="mod">
          <ac:chgData name="Ananth Mohan" userId="S::mohan52@purdue.edu::79cfcbd3-e602-4ff8-bb28-7e8342e91689" providerId="AD" clId="Web-{BBD1F1FA-DEDC-C230-C609-1C8237A3D202}" dt="2024-12-06T16:27:59.617" v="30" actId="1076"/>
          <ac:picMkLst>
            <pc:docMk/>
            <pc:sldMk cId="813460646" sldId="282"/>
            <ac:picMk id="7" creationId="{6ADD4FD5-8A3D-A1D1-AE2E-4EF706B5A8AA}"/>
          </ac:picMkLst>
        </pc:picChg>
        <pc:picChg chg="mod">
          <ac:chgData name="Ananth Mohan" userId="S::mohan52@purdue.edu::79cfcbd3-e602-4ff8-bb28-7e8342e91689" providerId="AD" clId="Web-{BBD1F1FA-DEDC-C230-C609-1C8237A3D202}" dt="2024-12-06T16:27:59.632" v="31" actId="1076"/>
          <ac:picMkLst>
            <pc:docMk/>
            <pc:sldMk cId="813460646" sldId="282"/>
            <ac:picMk id="9" creationId="{FB44B356-949E-ED97-D2A1-270FDABA990C}"/>
          </ac:picMkLst>
        </pc:picChg>
        <pc:picChg chg="mod">
          <ac:chgData name="Ananth Mohan" userId="S::mohan52@purdue.edu::79cfcbd3-e602-4ff8-bb28-7e8342e91689" providerId="AD" clId="Web-{BBD1F1FA-DEDC-C230-C609-1C8237A3D202}" dt="2024-12-06T16:27:59.695" v="32" actId="1076"/>
          <ac:picMkLst>
            <pc:docMk/>
            <pc:sldMk cId="813460646" sldId="282"/>
            <ac:picMk id="10" creationId="{5318EBC1-6FCE-3AEF-1E16-C8A16F5EA8CD}"/>
          </ac:picMkLst>
        </pc:picChg>
        <pc:picChg chg="mod">
          <ac:chgData name="Ananth Mohan" userId="S::mohan52@purdue.edu::79cfcbd3-e602-4ff8-bb28-7e8342e91689" providerId="AD" clId="Web-{BBD1F1FA-DEDC-C230-C609-1C8237A3D202}" dt="2024-12-06T16:27:59.726" v="33" actId="1076"/>
          <ac:picMkLst>
            <pc:docMk/>
            <pc:sldMk cId="813460646" sldId="282"/>
            <ac:picMk id="11" creationId="{8355AD0D-7CBB-266D-5754-EDAD2EBFB037}"/>
          </ac:picMkLst>
        </pc:picChg>
        <pc:picChg chg="mod">
          <ac:chgData name="Ananth Mohan" userId="S::mohan52@purdue.edu::79cfcbd3-e602-4ff8-bb28-7e8342e91689" providerId="AD" clId="Web-{BBD1F1FA-DEDC-C230-C609-1C8237A3D202}" dt="2024-12-06T16:27:59.742" v="34" actId="1076"/>
          <ac:picMkLst>
            <pc:docMk/>
            <pc:sldMk cId="813460646" sldId="282"/>
            <ac:picMk id="12" creationId="{18EB8170-D718-DB13-F1EE-F42E32D463EE}"/>
          </ac:picMkLst>
        </pc:picChg>
      </pc:sldChg>
      <pc:sldChg chg="add del">
        <pc:chgData name="Ananth Mohan" userId="S::mohan52@purdue.edu::79cfcbd3-e602-4ff8-bb28-7e8342e91689" providerId="AD" clId="Web-{BBD1F1FA-DEDC-C230-C609-1C8237A3D202}" dt="2024-12-06T17:05:29.805" v="93"/>
        <pc:sldMkLst>
          <pc:docMk/>
          <pc:sldMk cId="1707170498" sldId="284"/>
        </pc:sldMkLst>
      </pc:sldChg>
      <pc:sldChg chg="addSp delSp modSp add del ord">
        <pc:chgData name="Ananth Mohan" userId="S::mohan52@purdue.edu::79cfcbd3-e602-4ff8-bb28-7e8342e91689" providerId="AD" clId="Web-{BBD1F1FA-DEDC-C230-C609-1C8237A3D202}" dt="2024-12-06T17:27:39.634" v="252"/>
        <pc:sldMkLst>
          <pc:docMk/>
          <pc:sldMk cId="3121509108" sldId="285"/>
        </pc:sldMkLst>
        <pc:spChg chg="del mod">
          <ac:chgData name="Ananth Mohan" userId="S::mohan52@purdue.edu::79cfcbd3-e602-4ff8-bb28-7e8342e91689" providerId="AD" clId="Web-{BBD1F1FA-DEDC-C230-C609-1C8237A3D202}" dt="2024-12-06T17:27:38.681" v="251"/>
          <ac:spMkLst>
            <pc:docMk/>
            <pc:sldMk cId="3121509108" sldId="285"/>
            <ac:spMk id="3" creationId="{7A1E443F-10E9-AA21-CFF3-BF0076D91DF5}"/>
          </ac:spMkLst>
        </pc:spChg>
        <pc:spChg chg="add">
          <ac:chgData name="Ananth Mohan" userId="S::mohan52@purdue.edu::79cfcbd3-e602-4ff8-bb28-7e8342e91689" providerId="AD" clId="Web-{BBD1F1FA-DEDC-C230-C609-1C8237A3D202}" dt="2024-12-06T17:27:39.634" v="252"/>
          <ac:spMkLst>
            <pc:docMk/>
            <pc:sldMk cId="3121509108" sldId="285"/>
            <ac:spMk id="4" creationId="{A3BF8189-32B4-591B-83ED-D81827F3BC78}"/>
          </ac:spMkLst>
        </pc:spChg>
        <pc:spChg chg="mod">
          <ac:chgData name="Ananth Mohan" userId="S::mohan52@purdue.edu::79cfcbd3-e602-4ff8-bb28-7e8342e91689" providerId="AD" clId="Web-{BBD1F1FA-DEDC-C230-C609-1C8237A3D202}" dt="2024-12-06T17:25:50.960" v="223" actId="20577"/>
          <ac:spMkLst>
            <pc:docMk/>
            <pc:sldMk cId="3121509108" sldId="285"/>
            <ac:spMk id="374" creationId="{DAB179AD-85C2-CA7F-D6E0-57A26BC468F3}"/>
          </ac:spMkLst>
        </pc:spChg>
      </pc:sldChg>
      <pc:sldChg chg="modSp addAnim">
        <pc:chgData name="Ananth Mohan" userId="S::mohan52@purdue.edu::79cfcbd3-e602-4ff8-bb28-7e8342e91689" providerId="AD" clId="Web-{BBD1F1FA-DEDC-C230-C609-1C8237A3D202}" dt="2024-12-06T17:50:22.918" v="480"/>
        <pc:sldMkLst>
          <pc:docMk/>
          <pc:sldMk cId="1442085272" sldId="286"/>
        </pc:sldMkLst>
        <pc:spChg chg="mod">
          <ac:chgData name="Ananth Mohan" userId="S::mohan52@purdue.edu::79cfcbd3-e602-4ff8-bb28-7e8342e91689" providerId="AD" clId="Web-{BBD1F1FA-DEDC-C230-C609-1C8237A3D202}" dt="2024-12-06T17:48:36.386" v="477" actId="1076"/>
          <ac:spMkLst>
            <pc:docMk/>
            <pc:sldMk cId="1442085272" sldId="286"/>
            <ac:spMk id="9" creationId="{E52843AF-955D-93F2-6FA9-14D567A4DF3D}"/>
          </ac:spMkLst>
        </pc:spChg>
        <pc:spChg chg="mod">
          <ac:chgData name="Ananth Mohan" userId="S::mohan52@purdue.edu::79cfcbd3-e602-4ff8-bb28-7e8342e91689" providerId="AD" clId="Web-{BBD1F1FA-DEDC-C230-C609-1C8237A3D202}" dt="2024-12-06T17:48:36.386" v="476" actId="1076"/>
          <ac:spMkLst>
            <pc:docMk/>
            <pc:sldMk cId="1442085272" sldId="286"/>
            <ac:spMk id="10" creationId="{B9CE3ED2-C240-66CE-258F-1827655428AF}"/>
          </ac:spMkLst>
        </pc:spChg>
        <pc:spChg chg="mod">
          <ac:chgData name="Ananth Mohan" userId="S::mohan52@purdue.edu::79cfcbd3-e602-4ff8-bb28-7e8342e91689" providerId="AD" clId="Web-{BBD1F1FA-DEDC-C230-C609-1C8237A3D202}" dt="2024-12-06T17:48:17.571" v="464" actId="1076"/>
          <ac:spMkLst>
            <pc:docMk/>
            <pc:sldMk cId="1442085272" sldId="286"/>
            <ac:spMk id="12" creationId="{C24274F4-A90A-55E9-41C4-0F2EAE5D902F}"/>
          </ac:spMkLst>
        </pc:spChg>
        <pc:spChg chg="mod">
          <ac:chgData name="Ananth Mohan" userId="S::mohan52@purdue.edu::79cfcbd3-e602-4ff8-bb28-7e8342e91689" providerId="AD" clId="Web-{BBD1F1FA-DEDC-C230-C609-1C8237A3D202}" dt="2024-12-06T17:48:17.571" v="463" actId="1076"/>
          <ac:spMkLst>
            <pc:docMk/>
            <pc:sldMk cId="1442085272" sldId="286"/>
            <ac:spMk id="29" creationId="{552E6A99-E5B8-5A28-D7DF-BC0E9E5617D3}"/>
          </ac:spMkLst>
        </pc:spChg>
        <pc:cxnChg chg="mod">
          <ac:chgData name="Ananth Mohan" userId="S::mohan52@purdue.edu::79cfcbd3-e602-4ff8-bb28-7e8342e91689" providerId="AD" clId="Web-{BBD1F1FA-DEDC-C230-C609-1C8237A3D202}" dt="2024-12-06T17:48:36.386" v="475" actId="1076"/>
          <ac:cxnSpMkLst>
            <pc:docMk/>
            <pc:sldMk cId="1442085272" sldId="286"/>
            <ac:cxnSpMk id="19" creationId="{56FFE9BE-115C-D88D-2EF3-EE543D66B274}"/>
          </ac:cxnSpMkLst>
        </pc:cxnChg>
        <pc:cxnChg chg="mod">
          <ac:chgData name="Ananth Mohan" userId="S::mohan52@purdue.edu::79cfcbd3-e602-4ff8-bb28-7e8342e91689" providerId="AD" clId="Web-{BBD1F1FA-DEDC-C230-C609-1C8237A3D202}" dt="2024-12-06T17:48:36.386" v="474" actId="1076"/>
          <ac:cxnSpMkLst>
            <pc:docMk/>
            <pc:sldMk cId="1442085272" sldId="286"/>
            <ac:cxnSpMk id="20" creationId="{395F54E9-7582-03D6-53F3-445EDD22B249}"/>
          </ac:cxnSpMkLst>
        </pc:cxnChg>
        <pc:cxnChg chg="mod">
          <ac:chgData name="Ananth Mohan" userId="S::mohan52@purdue.edu::79cfcbd3-e602-4ff8-bb28-7e8342e91689" providerId="AD" clId="Web-{BBD1F1FA-DEDC-C230-C609-1C8237A3D202}" dt="2024-12-06T17:48:36.386" v="473" actId="1076"/>
          <ac:cxnSpMkLst>
            <pc:docMk/>
            <pc:sldMk cId="1442085272" sldId="286"/>
            <ac:cxnSpMk id="21" creationId="{104DF362-6EA6-A799-7DA8-39D9E6E2D880}"/>
          </ac:cxnSpMkLst>
        </pc:cxnChg>
        <pc:cxnChg chg="mod">
          <ac:chgData name="Ananth Mohan" userId="S::mohan52@purdue.edu::79cfcbd3-e602-4ff8-bb28-7e8342e91689" providerId="AD" clId="Web-{BBD1F1FA-DEDC-C230-C609-1C8237A3D202}" dt="2024-12-06T17:48:36.386" v="472" actId="1076"/>
          <ac:cxnSpMkLst>
            <pc:docMk/>
            <pc:sldMk cId="1442085272" sldId="286"/>
            <ac:cxnSpMk id="25" creationId="{AEBA07C1-516D-C18B-D7A7-112516EB563A}"/>
          </ac:cxnSpMkLst>
        </pc:cxnChg>
      </pc:sldChg>
      <pc:sldChg chg="addAnim">
        <pc:chgData name="Ananth Mohan" userId="S::mohan52@purdue.edu::79cfcbd3-e602-4ff8-bb28-7e8342e91689" providerId="AD" clId="Web-{BBD1F1FA-DEDC-C230-C609-1C8237A3D202}" dt="2024-12-06T17:52:07.436" v="489"/>
        <pc:sldMkLst>
          <pc:docMk/>
          <pc:sldMk cId="1468007341" sldId="287"/>
        </pc:sldMkLst>
      </pc:sldChg>
      <pc:sldChg chg="addSp delSp modSp add replId addAnim">
        <pc:chgData name="Ananth Mohan" userId="S::mohan52@purdue.edu::79cfcbd3-e602-4ff8-bb28-7e8342e91689" providerId="AD" clId="Web-{BBD1F1FA-DEDC-C230-C609-1C8237A3D202}" dt="2024-12-06T17:53:17.797" v="499"/>
        <pc:sldMkLst>
          <pc:docMk/>
          <pc:sldMk cId="2515276963" sldId="288"/>
        </pc:sldMkLst>
        <pc:spChg chg="mod">
          <ac:chgData name="Ananth Mohan" userId="S::mohan52@purdue.edu::79cfcbd3-e602-4ff8-bb28-7e8342e91689" providerId="AD" clId="Web-{BBD1F1FA-DEDC-C230-C609-1C8237A3D202}" dt="2024-12-06T17:40:48.888" v="378" actId="20577"/>
          <ac:spMkLst>
            <pc:docMk/>
            <pc:sldMk cId="2515276963" sldId="288"/>
            <ac:spMk id="3" creationId="{7A1E443F-10E9-AA21-CFF3-BF0076D91DF5}"/>
          </ac:spMkLst>
        </pc:spChg>
        <pc:spChg chg="mod">
          <ac:chgData name="Ananth Mohan" userId="S::mohan52@purdue.edu::79cfcbd3-e602-4ff8-bb28-7e8342e91689" providerId="AD" clId="Web-{BBD1F1FA-DEDC-C230-C609-1C8237A3D202}" dt="2024-12-06T17:52:46.249" v="490" actId="1076"/>
          <ac:spMkLst>
            <pc:docMk/>
            <pc:sldMk cId="2515276963" sldId="288"/>
            <ac:spMk id="5" creationId="{94E9AC90-3A11-6792-477E-90F3E4D0BD3A}"/>
          </ac:spMkLst>
        </pc:spChg>
        <pc:spChg chg="add mod">
          <ac:chgData name="Ananth Mohan" userId="S::mohan52@purdue.edu::79cfcbd3-e602-4ff8-bb28-7e8342e91689" providerId="AD" clId="Web-{BBD1F1FA-DEDC-C230-C609-1C8237A3D202}" dt="2024-12-06T17:52:54.296" v="493" actId="1076"/>
          <ac:spMkLst>
            <pc:docMk/>
            <pc:sldMk cId="2515276963" sldId="288"/>
            <ac:spMk id="7" creationId="{194AA8F2-DBFB-9CF2-0F28-E12CB5411FDA}"/>
          </ac:spMkLst>
        </pc:spChg>
        <pc:spChg chg="add mod">
          <ac:chgData name="Ananth Mohan" userId="S::mohan52@purdue.edu::79cfcbd3-e602-4ff8-bb28-7e8342e91689" providerId="AD" clId="Web-{BBD1F1FA-DEDC-C230-C609-1C8237A3D202}" dt="2024-12-06T17:52:54.327" v="494" actId="1076"/>
          <ac:spMkLst>
            <pc:docMk/>
            <pc:sldMk cId="2515276963" sldId="288"/>
            <ac:spMk id="8" creationId="{2ECD1A48-9C2A-9AEB-4DF8-8EA05F56A587}"/>
          </ac:spMkLst>
        </pc:spChg>
        <pc:spChg chg="add mod">
          <ac:chgData name="Ananth Mohan" userId="S::mohan52@purdue.edu::79cfcbd3-e602-4ff8-bb28-7e8342e91689" providerId="AD" clId="Web-{BBD1F1FA-DEDC-C230-C609-1C8237A3D202}" dt="2024-12-06T17:52:54.343" v="495" actId="1076"/>
          <ac:spMkLst>
            <pc:docMk/>
            <pc:sldMk cId="2515276963" sldId="288"/>
            <ac:spMk id="9" creationId="{2F5C67A5-632C-80D1-A1C1-DA50DE79F79B}"/>
          </ac:spMkLst>
        </pc:spChg>
        <pc:spChg chg="add mod">
          <ac:chgData name="Ananth Mohan" userId="S::mohan52@purdue.edu::79cfcbd3-e602-4ff8-bb28-7e8342e91689" providerId="AD" clId="Web-{BBD1F1FA-DEDC-C230-C609-1C8237A3D202}" dt="2024-12-06T17:46:24.771" v="439" actId="1076"/>
          <ac:spMkLst>
            <pc:docMk/>
            <pc:sldMk cId="2515276963" sldId="288"/>
            <ac:spMk id="10" creationId="{7AE66B41-8D7E-4AA0-5BF1-2E6747F9FBCC}"/>
          </ac:spMkLst>
        </pc:spChg>
        <pc:spChg chg="mod">
          <ac:chgData name="Ananth Mohan" userId="S::mohan52@purdue.edu::79cfcbd3-e602-4ff8-bb28-7e8342e91689" providerId="AD" clId="Web-{BBD1F1FA-DEDC-C230-C609-1C8237A3D202}" dt="2024-12-06T17:52:46.280" v="491" actId="1076"/>
          <ac:spMkLst>
            <pc:docMk/>
            <pc:sldMk cId="2515276963" sldId="288"/>
            <ac:spMk id="24" creationId="{F6C0E96D-ED03-3BFC-6AF5-5D375F4DF6B5}"/>
          </ac:spMkLst>
        </pc:spChg>
        <pc:spChg chg="mod">
          <ac:chgData name="Ananth Mohan" userId="S::mohan52@purdue.edu::79cfcbd3-e602-4ff8-bb28-7e8342e91689" providerId="AD" clId="Web-{BBD1F1FA-DEDC-C230-C609-1C8237A3D202}" dt="2024-12-06T17:52:46.327" v="492" actId="1076"/>
          <ac:spMkLst>
            <pc:docMk/>
            <pc:sldMk cId="2515276963" sldId="288"/>
            <ac:spMk id="26" creationId="{D171BE3E-777F-3D51-6973-D296EA850A24}"/>
          </ac:spMkLst>
        </pc:spChg>
        <pc:spChg chg="del">
          <ac:chgData name="Ananth Mohan" userId="S::mohan52@purdue.edu::79cfcbd3-e602-4ff8-bb28-7e8342e91689" providerId="AD" clId="Web-{BBD1F1FA-DEDC-C230-C609-1C8237A3D202}" dt="2024-12-06T17:31:18.921" v="254"/>
          <ac:spMkLst>
            <pc:docMk/>
            <pc:sldMk cId="2515276963" sldId="288"/>
            <ac:spMk id="28" creationId="{A91D7C5E-28A3-C7CA-2559-1537A2361148}"/>
          </ac:spMkLst>
        </pc:spChg>
        <pc:spChg chg="del">
          <ac:chgData name="Ananth Mohan" userId="S::mohan52@purdue.edu::79cfcbd3-e602-4ff8-bb28-7e8342e91689" providerId="AD" clId="Web-{BBD1F1FA-DEDC-C230-C609-1C8237A3D202}" dt="2024-12-06T17:31:18.921" v="253"/>
          <ac:spMkLst>
            <pc:docMk/>
            <pc:sldMk cId="2515276963" sldId="288"/>
            <ac:spMk id="30" creationId="{CC7CBD78-1FBD-617C-A51E-59B5B2740E1D}"/>
          </ac:spMkLst>
        </pc:spChg>
        <pc:picChg chg="add mod">
          <ac:chgData name="Ananth Mohan" userId="S::mohan52@purdue.edu::79cfcbd3-e602-4ff8-bb28-7e8342e91689" providerId="AD" clId="Web-{BBD1F1FA-DEDC-C230-C609-1C8237A3D202}" dt="2024-12-06T17:45:04.707" v="415" actId="1076"/>
          <ac:picMkLst>
            <pc:docMk/>
            <pc:sldMk cId="2515276963" sldId="288"/>
            <ac:picMk id="2" creationId="{3A5F06FB-0FA5-3EEA-FFC4-89E9699255D6}"/>
          </ac:picMkLst>
        </pc:picChg>
        <pc:picChg chg="add mod">
          <ac:chgData name="Ananth Mohan" userId="S::mohan52@purdue.edu::79cfcbd3-e602-4ff8-bb28-7e8342e91689" providerId="AD" clId="Web-{BBD1F1FA-DEDC-C230-C609-1C8237A3D202}" dt="2024-12-06T17:45:04.738" v="416" actId="1076"/>
          <ac:picMkLst>
            <pc:docMk/>
            <pc:sldMk cId="2515276963" sldId="288"/>
            <ac:picMk id="4" creationId="{86FFEF30-7F8F-FDE5-12DD-0C458D344E85}"/>
          </ac:picMkLst>
        </pc:picChg>
        <pc:picChg chg="add mod">
          <ac:chgData name="Ananth Mohan" userId="S::mohan52@purdue.edu::79cfcbd3-e602-4ff8-bb28-7e8342e91689" providerId="AD" clId="Web-{BBD1F1FA-DEDC-C230-C609-1C8237A3D202}" dt="2024-12-06T17:45:04.753" v="417" actId="1076"/>
          <ac:picMkLst>
            <pc:docMk/>
            <pc:sldMk cId="2515276963" sldId="288"/>
            <ac:picMk id="6" creationId="{7C790E21-49E2-997A-F683-BD0F84A246C4}"/>
          </ac:picMkLst>
        </pc:picChg>
        <pc:picChg chg="add del">
          <ac:chgData name="Ananth Mohan" userId="S::mohan52@purdue.edu::79cfcbd3-e602-4ff8-bb28-7e8342e91689" providerId="AD" clId="Web-{BBD1F1FA-DEDC-C230-C609-1C8237A3D202}" dt="2024-12-06T17:26:52.383" v="247"/>
          <ac:picMkLst>
            <pc:docMk/>
            <pc:sldMk cId="2515276963" sldId="288"/>
            <ac:picMk id="31" creationId="{EC2F1629-F7FE-F99E-4BAF-BA46CF3ED3F4}"/>
          </ac:picMkLst>
        </pc:picChg>
      </pc:sldChg>
    </pc:docChg>
  </pc:docChgLst>
  <pc:docChgLst>
    <pc:chgData name="Shashank Sridhar" userId="S::sridha70@purdue.edu::40d99596-5978-4d3f-b871-4f28d93a92eb" providerId="AD" clId="Web-{61F870DE-EF84-DD5D-42D4-DA1BE8DE49BE}"/>
    <pc:docChg chg="addSld delSld modSld sldOrd">
      <pc:chgData name="Shashank Sridhar" userId="S::sridha70@purdue.edu::40d99596-5978-4d3f-b871-4f28d93a92eb" providerId="AD" clId="Web-{61F870DE-EF84-DD5D-42D4-DA1BE8DE49BE}" dt="2024-12-03T23:44:28.693" v="51" actId="14100"/>
      <pc:docMkLst>
        <pc:docMk/>
      </pc:docMkLst>
      <pc:sldChg chg="addSp modSp del">
        <pc:chgData name="Shashank Sridhar" userId="S::sridha70@purdue.edu::40d99596-5978-4d3f-b871-4f28d93a92eb" providerId="AD" clId="Web-{61F870DE-EF84-DD5D-42D4-DA1BE8DE49BE}" dt="2024-12-03T23:28:10.120" v="2"/>
        <pc:sldMkLst>
          <pc:docMk/>
          <pc:sldMk cId="0" sldId="258"/>
        </pc:sldMkLst>
      </pc:sldChg>
      <pc:sldChg chg="addSp modSp del">
        <pc:chgData name="Shashank Sridhar" userId="S::sridha70@purdue.edu::40d99596-5978-4d3f-b871-4f28d93a92eb" providerId="AD" clId="Web-{61F870DE-EF84-DD5D-42D4-DA1BE8DE49BE}" dt="2024-12-03T23:30:27.514" v="31"/>
        <pc:sldMkLst>
          <pc:docMk/>
          <pc:sldMk cId="0" sldId="259"/>
        </pc:sldMkLst>
      </pc:sldChg>
      <pc:sldChg chg="del">
        <pc:chgData name="Shashank Sridhar" userId="S::sridha70@purdue.edu::40d99596-5978-4d3f-b871-4f28d93a92eb" providerId="AD" clId="Web-{61F870DE-EF84-DD5D-42D4-DA1BE8DE49BE}" dt="2024-12-03T23:31:01.874" v="33"/>
        <pc:sldMkLst>
          <pc:docMk/>
          <pc:sldMk cId="0" sldId="263"/>
        </pc:sldMkLst>
      </pc:sldChg>
      <pc:sldChg chg="ord">
        <pc:chgData name="Shashank Sridhar" userId="S::sridha70@purdue.edu::40d99596-5978-4d3f-b871-4f28d93a92eb" providerId="AD" clId="Web-{61F870DE-EF84-DD5D-42D4-DA1BE8DE49BE}" dt="2024-12-03T23:43:46.598" v="42"/>
        <pc:sldMkLst>
          <pc:docMk/>
          <pc:sldMk cId="1809474319" sldId="272"/>
        </pc:sldMkLst>
      </pc:sldChg>
      <pc:sldChg chg="delSp modSp add">
        <pc:chgData name="Shashank Sridhar" userId="S::sridha70@purdue.edu::40d99596-5978-4d3f-b871-4f28d93a92eb" providerId="AD" clId="Web-{61F870DE-EF84-DD5D-42D4-DA1BE8DE49BE}" dt="2024-12-03T23:31:50.813" v="40" actId="14100"/>
        <pc:sldMkLst>
          <pc:docMk/>
          <pc:sldMk cId="3529173338" sldId="273"/>
        </pc:sldMkLst>
        <pc:picChg chg="mod">
          <ac:chgData name="Shashank Sridhar" userId="S::sridha70@purdue.edu::40d99596-5978-4d3f-b871-4f28d93a92eb" providerId="AD" clId="Web-{61F870DE-EF84-DD5D-42D4-DA1BE8DE49BE}" dt="2024-12-03T23:31:50.813" v="40" actId="14100"/>
          <ac:picMkLst>
            <pc:docMk/>
            <pc:sldMk cId="3529173338" sldId="273"/>
            <ac:picMk id="3" creationId="{AE6DE328-0558-FC11-923A-05FFBDF19596}"/>
          </ac:picMkLst>
        </pc:picChg>
      </pc:sldChg>
      <pc:sldChg chg="add">
        <pc:chgData name="Shashank Sridhar" userId="S::sridha70@purdue.edu::40d99596-5978-4d3f-b871-4f28d93a92eb" providerId="AD" clId="Web-{61F870DE-EF84-DD5D-42D4-DA1BE8DE49BE}" dt="2024-12-03T23:30:57.280" v="32"/>
        <pc:sldMkLst>
          <pc:docMk/>
          <pc:sldMk cId="2479238647" sldId="274"/>
        </pc:sldMkLst>
      </pc:sldChg>
      <pc:sldChg chg="modSp add">
        <pc:chgData name="Shashank Sridhar" userId="S::sridha70@purdue.edu::40d99596-5978-4d3f-b871-4f28d93a92eb" providerId="AD" clId="Web-{61F870DE-EF84-DD5D-42D4-DA1BE8DE49BE}" dt="2024-12-03T23:44:28.693" v="51" actId="14100"/>
        <pc:sldMkLst>
          <pc:docMk/>
          <pc:sldMk cId="3126435021" sldId="275"/>
        </pc:sldMkLst>
        <pc:cxnChg chg="mod">
          <ac:chgData name="Shashank Sridhar" userId="S::sridha70@purdue.edu::40d99596-5978-4d3f-b871-4f28d93a92eb" providerId="AD" clId="Web-{61F870DE-EF84-DD5D-42D4-DA1BE8DE49BE}" dt="2024-12-03T23:43:55.614" v="43" actId="14100"/>
          <ac:cxnSpMkLst>
            <pc:docMk/>
            <pc:sldMk cId="3126435021" sldId="275"/>
            <ac:cxnSpMk id="4" creationId="{9041C4B4-C1CC-9ED9-FB26-3B9E656721A7}"/>
          </ac:cxnSpMkLst>
        </pc:cxnChg>
        <pc:cxnChg chg="mod">
          <ac:chgData name="Shashank Sridhar" userId="S::sridha70@purdue.edu::40d99596-5978-4d3f-b871-4f28d93a92eb" providerId="AD" clId="Web-{61F870DE-EF84-DD5D-42D4-DA1BE8DE49BE}" dt="2024-12-03T23:44:01.489" v="44" actId="14100"/>
          <ac:cxnSpMkLst>
            <pc:docMk/>
            <pc:sldMk cId="3126435021" sldId="275"/>
            <ac:cxnSpMk id="8" creationId="{361785CB-0365-4724-3B94-E800325EB59C}"/>
          </ac:cxnSpMkLst>
        </pc:cxnChg>
        <pc:cxnChg chg="mod">
          <ac:chgData name="Shashank Sridhar" userId="S::sridha70@purdue.edu::40d99596-5978-4d3f-b871-4f28d93a92eb" providerId="AD" clId="Web-{61F870DE-EF84-DD5D-42D4-DA1BE8DE49BE}" dt="2024-12-03T23:44:04.692" v="45" actId="1076"/>
          <ac:cxnSpMkLst>
            <pc:docMk/>
            <pc:sldMk cId="3126435021" sldId="275"/>
            <ac:cxnSpMk id="10" creationId="{7B33CA4A-539B-CFB5-C0CB-6695ABBD2C3A}"/>
          </ac:cxnSpMkLst>
        </pc:cxnChg>
        <pc:cxnChg chg="mod">
          <ac:chgData name="Shashank Sridhar" userId="S::sridha70@purdue.edu::40d99596-5978-4d3f-b871-4f28d93a92eb" providerId="AD" clId="Web-{61F870DE-EF84-DD5D-42D4-DA1BE8DE49BE}" dt="2024-12-03T23:44:08.396" v="46" actId="1076"/>
          <ac:cxnSpMkLst>
            <pc:docMk/>
            <pc:sldMk cId="3126435021" sldId="275"/>
            <ac:cxnSpMk id="12" creationId="{E13AA16D-161C-C636-B6DE-2F23EE841149}"/>
          </ac:cxnSpMkLst>
        </pc:cxnChg>
        <pc:cxnChg chg="mod">
          <ac:chgData name="Shashank Sridhar" userId="S::sridha70@purdue.edu::40d99596-5978-4d3f-b871-4f28d93a92eb" providerId="AD" clId="Web-{61F870DE-EF84-DD5D-42D4-DA1BE8DE49BE}" dt="2024-12-03T23:44:12.114" v="47" actId="1076"/>
          <ac:cxnSpMkLst>
            <pc:docMk/>
            <pc:sldMk cId="3126435021" sldId="275"/>
            <ac:cxnSpMk id="14" creationId="{4C48804A-D542-7E51-C683-AA4C36F5FC74}"/>
          </ac:cxnSpMkLst>
        </pc:cxnChg>
        <pc:cxnChg chg="mod">
          <ac:chgData name="Shashank Sridhar" userId="S::sridha70@purdue.edu::40d99596-5978-4d3f-b871-4f28d93a92eb" providerId="AD" clId="Web-{61F870DE-EF84-DD5D-42D4-DA1BE8DE49BE}" dt="2024-12-03T23:44:28.693" v="51" actId="14100"/>
          <ac:cxnSpMkLst>
            <pc:docMk/>
            <pc:sldMk cId="3126435021" sldId="275"/>
            <ac:cxnSpMk id="16" creationId="{64D090BD-D0BE-E1C7-C700-9142DAA4ADD2}"/>
          </ac:cxnSpMkLst>
        </pc:cxnChg>
        <pc:cxnChg chg="mod">
          <ac:chgData name="Shashank Sridhar" userId="S::sridha70@purdue.edu::40d99596-5978-4d3f-b871-4f28d93a92eb" providerId="AD" clId="Web-{61F870DE-EF84-DD5D-42D4-DA1BE8DE49BE}" dt="2024-12-03T23:44:24.037" v="50" actId="14100"/>
          <ac:cxnSpMkLst>
            <pc:docMk/>
            <pc:sldMk cId="3126435021" sldId="275"/>
            <ac:cxnSpMk id="18" creationId="{2150487F-1A50-0571-7B35-7A4AB316EBF9}"/>
          </ac:cxnSpMkLst>
        </pc:cxnChg>
      </pc:sldChg>
    </pc:docChg>
  </pc:docChgLst>
  <pc:docChgLst>
    <pc:chgData name="Ananth Mohan" userId="S::mohan52@purdue.edu::79cfcbd3-e602-4ff8-bb28-7e8342e91689" providerId="AD" clId="Web-{7AEE88BA-1C21-3885-9F78-571FCEADB37A}"/>
    <pc:docChg chg="modSld">
      <pc:chgData name="Ananth Mohan" userId="S::mohan52@purdue.edu::79cfcbd3-e602-4ff8-bb28-7e8342e91689" providerId="AD" clId="Web-{7AEE88BA-1C21-3885-9F78-571FCEADB37A}" dt="2024-12-01T21:02:09.050" v="129" actId="1076"/>
      <pc:docMkLst>
        <pc:docMk/>
      </pc:docMkLst>
      <pc:sldChg chg="addSp delSp modSp">
        <pc:chgData name="Ananth Mohan" userId="S::mohan52@purdue.edu::79cfcbd3-e602-4ff8-bb28-7e8342e91689" providerId="AD" clId="Web-{7AEE88BA-1C21-3885-9F78-571FCEADB37A}" dt="2024-12-01T21:02:09.050" v="129" actId="1076"/>
        <pc:sldMkLst>
          <pc:docMk/>
          <pc:sldMk cId="0" sldId="257"/>
        </pc:sldMkLst>
        <pc:spChg chg="mod">
          <ac:chgData name="Ananth Mohan" userId="S::mohan52@purdue.edu::79cfcbd3-e602-4ff8-bb28-7e8342e91689" providerId="AD" clId="Web-{7AEE88BA-1C21-3885-9F78-571FCEADB37A}" dt="2024-12-01T21:01:50.237" v="122" actId="20577"/>
          <ac:spMkLst>
            <pc:docMk/>
            <pc:sldMk cId="0" sldId="257"/>
            <ac:spMk id="267" creationId="{00000000-0000-0000-0000-000000000000}"/>
          </ac:spMkLst>
        </pc:spChg>
        <pc:picChg chg="add mod">
          <ac:chgData name="Ananth Mohan" userId="S::mohan52@purdue.edu::79cfcbd3-e602-4ff8-bb28-7e8342e91689" providerId="AD" clId="Web-{7AEE88BA-1C21-3885-9F78-571FCEADB37A}" dt="2024-12-01T21:02:09.050" v="129" actId="1076"/>
          <ac:picMkLst>
            <pc:docMk/>
            <pc:sldMk cId="0" sldId="257"/>
            <ac:picMk id="2" creationId="{0612FC29-8DB8-89DA-DE67-52B38FAF3492}"/>
          </ac:picMkLst>
        </pc:picChg>
      </pc:sldChg>
      <pc:sldChg chg="addSp delSp modSp">
        <pc:chgData name="Ananth Mohan" userId="S::mohan52@purdue.edu::79cfcbd3-e602-4ff8-bb28-7e8342e91689" providerId="AD" clId="Web-{7AEE88BA-1C21-3885-9F78-571FCEADB37A}" dt="2024-12-01T20:55:05.141" v="81" actId="20577"/>
        <pc:sldMkLst>
          <pc:docMk/>
          <pc:sldMk cId="0" sldId="260"/>
        </pc:sldMkLst>
        <pc:spChg chg="mod">
          <ac:chgData name="Ananth Mohan" userId="S::mohan52@purdue.edu::79cfcbd3-e602-4ff8-bb28-7e8342e91689" providerId="AD" clId="Web-{7AEE88BA-1C21-3885-9F78-571FCEADB37A}" dt="2024-12-01T19:15:47.245" v="6" actId="20577"/>
          <ac:spMkLst>
            <pc:docMk/>
            <pc:sldMk cId="0" sldId="260"/>
            <ac:spMk id="306" creationId="{00000000-0000-0000-0000-000000000000}"/>
          </ac:spMkLst>
        </pc:spChg>
        <pc:picChg chg="add mod">
          <ac:chgData name="Ananth Mohan" userId="S::mohan52@purdue.edu::79cfcbd3-e602-4ff8-bb28-7e8342e91689" providerId="AD" clId="Web-{7AEE88BA-1C21-3885-9F78-571FCEADB37A}" dt="2024-12-01T20:50:46.514" v="75" actId="1076"/>
          <ac:picMkLst>
            <pc:docMk/>
            <pc:sldMk cId="0" sldId="260"/>
            <ac:picMk id="2" creationId="{06E6528B-25DC-BFAA-28C3-451112870B11}"/>
          </ac:picMkLst>
        </pc:picChg>
      </pc:sldChg>
      <pc:sldChg chg="addSp delSp modSp">
        <pc:chgData name="Ananth Mohan" userId="S::mohan52@purdue.edu::79cfcbd3-e602-4ff8-bb28-7e8342e91689" providerId="AD" clId="Web-{7AEE88BA-1C21-3885-9F78-571FCEADB37A}" dt="2024-12-01T20:50:32.014" v="68"/>
        <pc:sldMkLst>
          <pc:docMk/>
          <pc:sldMk cId="0" sldId="261"/>
        </pc:sldMkLst>
      </pc:sldChg>
    </pc:docChg>
  </pc:docChgLst>
  <pc:docChgLst>
    <pc:chgData name="Ananth Mohan" userId="S::mohan52@purdue.edu::79cfcbd3-e602-4ff8-bb28-7e8342e91689" providerId="AD" clId="Web-{397A5DDA-87C2-013B-9D3C-5948425B9F81}"/>
    <pc:docChg chg="addSld delSld modSld sldOrd">
      <pc:chgData name="Ananth Mohan" userId="S::mohan52@purdue.edu::79cfcbd3-e602-4ff8-bb28-7e8342e91689" providerId="AD" clId="Web-{397A5DDA-87C2-013B-9D3C-5948425B9F81}" dt="2024-12-06T03:52:51.617" v="2333" actId="1076"/>
      <pc:docMkLst>
        <pc:docMk/>
      </pc:docMkLst>
      <pc:sldChg chg="modSp">
        <pc:chgData name="Ananth Mohan" userId="S::mohan52@purdue.edu::79cfcbd3-e602-4ff8-bb28-7e8342e91689" providerId="AD" clId="Web-{397A5DDA-87C2-013B-9D3C-5948425B9F81}" dt="2024-12-06T02:29:46.816" v="1414" actId="1076"/>
        <pc:sldMkLst>
          <pc:docMk/>
          <pc:sldMk cId="0" sldId="257"/>
        </pc:sldMkLst>
        <pc:spChg chg="mod">
          <ac:chgData name="Ananth Mohan" userId="S::mohan52@purdue.edu::79cfcbd3-e602-4ff8-bb28-7e8342e91689" providerId="AD" clId="Web-{397A5DDA-87C2-013B-9D3C-5948425B9F81}" dt="2024-12-06T02:29:37.566" v="1412" actId="20577"/>
          <ac:spMkLst>
            <pc:docMk/>
            <pc:sldMk cId="0" sldId="257"/>
            <ac:spMk id="4" creationId="{CC15EB10-CA2D-4F62-36D0-F9125CD89167}"/>
          </ac:spMkLst>
        </pc:spChg>
        <pc:picChg chg="mod">
          <ac:chgData name="Ananth Mohan" userId="S::mohan52@purdue.edu::79cfcbd3-e602-4ff8-bb28-7e8342e91689" providerId="AD" clId="Web-{397A5DDA-87C2-013B-9D3C-5948425B9F81}" dt="2024-12-06T02:29:46.816" v="1414" actId="1076"/>
          <ac:picMkLst>
            <pc:docMk/>
            <pc:sldMk cId="0" sldId="257"/>
            <ac:picMk id="2" creationId="{0612FC29-8DB8-89DA-DE67-52B38FAF3492}"/>
          </ac:picMkLst>
        </pc:picChg>
      </pc:sldChg>
      <pc:sldChg chg="delSp modSp">
        <pc:chgData name="Ananth Mohan" userId="S::mohan52@purdue.edu::79cfcbd3-e602-4ff8-bb28-7e8342e91689" providerId="AD" clId="Web-{397A5DDA-87C2-013B-9D3C-5948425B9F81}" dt="2024-12-05T20:43:24.477" v="30" actId="20577"/>
        <pc:sldMkLst>
          <pc:docMk/>
          <pc:sldMk cId="0" sldId="260"/>
        </pc:sldMkLst>
        <pc:spChg chg="del">
          <ac:chgData name="Ananth Mohan" userId="S::mohan52@purdue.edu::79cfcbd3-e602-4ff8-bb28-7e8342e91689" providerId="AD" clId="Web-{397A5DDA-87C2-013B-9D3C-5948425B9F81}" dt="2024-12-05T20:42:36.007" v="8"/>
          <ac:spMkLst>
            <pc:docMk/>
            <pc:sldMk cId="0" sldId="260"/>
            <ac:spMk id="10" creationId="{4C988A19-358B-A41F-ABF6-8810C0D22336}"/>
          </ac:spMkLst>
        </pc:spChg>
        <pc:spChg chg="del">
          <ac:chgData name="Ananth Mohan" userId="S::mohan52@purdue.edu::79cfcbd3-e602-4ff8-bb28-7e8342e91689" providerId="AD" clId="Web-{397A5DDA-87C2-013B-9D3C-5948425B9F81}" dt="2024-12-05T20:42:36.007" v="14"/>
          <ac:spMkLst>
            <pc:docMk/>
            <pc:sldMk cId="0" sldId="260"/>
            <ac:spMk id="11" creationId="{13D43D64-EBC3-1F5E-897E-BE43B57C2B52}"/>
          </ac:spMkLst>
        </pc:spChg>
        <pc:spChg chg="mod">
          <ac:chgData name="Ananth Mohan" userId="S::mohan52@purdue.edu::79cfcbd3-e602-4ff8-bb28-7e8342e91689" providerId="AD" clId="Web-{397A5DDA-87C2-013B-9D3C-5948425B9F81}" dt="2024-12-05T20:43:24.477" v="30" actId="20577"/>
          <ac:spMkLst>
            <pc:docMk/>
            <pc:sldMk cId="0" sldId="260"/>
            <ac:spMk id="300" creationId="{00000000-0000-0000-0000-000000000000}"/>
          </ac:spMkLst>
        </pc:spChg>
        <pc:picChg chg="mod">
          <ac:chgData name="Ananth Mohan" userId="S::mohan52@purdue.edu::79cfcbd3-e602-4ff8-bb28-7e8342e91689" providerId="AD" clId="Web-{397A5DDA-87C2-013B-9D3C-5948425B9F81}" dt="2024-12-05T20:42:55.288" v="17" actId="1076"/>
          <ac:picMkLst>
            <pc:docMk/>
            <pc:sldMk cId="0" sldId="260"/>
            <ac:picMk id="2" creationId="{06E6528B-25DC-BFAA-28C3-451112870B11}"/>
          </ac:picMkLst>
        </pc:picChg>
        <pc:picChg chg="del">
          <ac:chgData name="Ananth Mohan" userId="S::mohan52@purdue.edu::79cfcbd3-e602-4ff8-bb28-7e8342e91689" providerId="AD" clId="Web-{397A5DDA-87C2-013B-9D3C-5948425B9F81}" dt="2024-12-05T20:42:36.007" v="13"/>
          <ac:picMkLst>
            <pc:docMk/>
            <pc:sldMk cId="0" sldId="260"/>
            <ac:picMk id="5" creationId="{D3FBC66F-66FF-0151-D297-675397DFBC6C}"/>
          </ac:picMkLst>
        </pc:picChg>
        <pc:picChg chg="del">
          <ac:chgData name="Ananth Mohan" userId="S::mohan52@purdue.edu::79cfcbd3-e602-4ff8-bb28-7e8342e91689" providerId="AD" clId="Web-{397A5DDA-87C2-013B-9D3C-5948425B9F81}" dt="2024-12-05T20:42:36.007" v="12"/>
          <ac:picMkLst>
            <pc:docMk/>
            <pc:sldMk cId="0" sldId="260"/>
            <ac:picMk id="6" creationId="{D4288BAB-A32A-730E-6012-36711C7DBBA6}"/>
          </ac:picMkLst>
        </pc:picChg>
        <pc:picChg chg="del">
          <ac:chgData name="Ananth Mohan" userId="S::mohan52@purdue.edu::79cfcbd3-e602-4ff8-bb28-7e8342e91689" providerId="AD" clId="Web-{397A5DDA-87C2-013B-9D3C-5948425B9F81}" dt="2024-12-05T20:42:36.007" v="11"/>
          <ac:picMkLst>
            <pc:docMk/>
            <pc:sldMk cId="0" sldId="260"/>
            <ac:picMk id="7" creationId="{F446EF81-E46E-25EE-93C4-CE6D8E9CBF69}"/>
          </ac:picMkLst>
        </pc:picChg>
        <pc:picChg chg="del">
          <ac:chgData name="Ananth Mohan" userId="S::mohan52@purdue.edu::79cfcbd3-e602-4ff8-bb28-7e8342e91689" providerId="AD" clId="Web-{397A5DDA-87C2-013B-9D3C-5948425B9F81}" dt="2024-12-05T20:42:36.007" v="10"/>
          <ac:picMkLst>
            <pc:docMk/>
            <pc:sldMk cId="0" sldId="260"/>
            <ac:picMk id="8" creationId="{9354179B-5B73-39D2-BFC1-83562EFC70C3}"/>
          </ac:picMkLst>
        </pc:picChg>
        <pc:picChg chg="del">
          <ac:chgData name="Ananth Mohan" userId="S::mohan52@purdue.edu::79cfcbd3-e602-4ff8-bb28-7e8342e91689" providerId="AD" clId="Web-{397A5DDA-87C2-013B-9D3C-5948425B9F81}" dt="2024-12-05T20:42:36.007" v="9"/>
          <ac:picMkLst>
            <pc:docMk/>
            <pc:sldMk cId="0" sldId="260"/>
            <ac:picMk id="9" creationId="{DD3CABE3-0320-568D-ADCE-1DAAB7088282}"/>
          </ac:picMkLst>
        </pc:picChg>
      </pc:sldChg>
      <pc:sldChg chg="modSp">
        <pc:chgData name="Ananth Mohan" userId="S::mohan52@purdue.edu::79cfcbd3-e602-4ff8-bb28-7e8342e91689" providerId="AD" clId="Web-{397A5DDA-87C2-013B-9D3C-5948425B9F81}" dt="2024-12-06T03:23:22.775" v="2080"/>
        <pc:sldMkLst>
          <pc:docMk/>
          <pc:sldMk cId="0" sldId="264"/>
        </pc:sldMkLst>
        <pc:graphicFrameChg chg="mod modGraphic">
          <ac:chgData name="Ananth Mohan" userId="S::mohan52@purdue.edu::79cfcbd3-e602-4ff8-bb28-7e8342e91689" providerId="AD" clId="Web-{397A5DDA-87C2-013B-9D3C-5948425B9F81}" dt="2024-12-06T03:23:22.775" v="2080"/>
          <ac:graphicFrameMkLst>
            <pc:docMk/>
            <pc:sldMk cId="0" sldId="264"/>
            <ac:graphicFrameMk id="4" creationId="{9E57325B-4BE8-C8E2-3EDB-A72A8B962DC1}"/>
          </ac:graphicFrameMkLst>
        </pc:graphicFrameChg>
      </pc:sldChg>
      <pc:sldChg chg="ord">
        <pc:chgData name="Ananth Mohan" userId="S::mohan52@purdue.edu::79cfcbd3-e602-4ff8-bb28-7e8342e91689" providerId="AD" clId="Web-{397A5DDA-87C2-013B-9D3C-5948425B9F81}" dt="2024-12-06T03:52:03.693" v="2321"/>
        <pc:sldMkLst>
          <pc:docMk/>
          <pc:sldMk cId="0" sldId="266"/>
        </pc:sldMkLst>
      </pc:sldChg>
      <pc:sldChg chg="addSp delSp modSp">
        <pc:chgData name="Ananth Mohan" userId="S::mohan52@purdue.edu::79cfcbd3-e602-4ff8-bb28-7e8342e91689" providerId="AD" clId="Web-{397A5DDA-87C2-013B-9D3C-5948425B9F81}" dt="2024-12-06T02:35:37.027" v="1516" actId="1076"/>
        <pc:sldMkLst>
          <pc:docMk/>
          <pc:sldMk cId="1352700724" sldId="269"/>
        </pc:sldMkLst>
        <pc:spChg chg="add mod">
          <ac:chgData name="Ananth Mohan" userId="S::mohan52@purdue.edu::79cfcbd3-e602-4ff8-bb28-7e8342e91689" providerId="AD" clId="Web-{397A5DDA-87C2-013B-9D3C-5948425B9F81}" dt="2024-12-06T02:35:37.027" v="1516" actId="1076"/>
          <ac:spMkLst>
            <pc:docMk/>
            <pc:sldMk cId="1352700724" sldId="269"/>
            <ac:spMk id="2" creationId="{A7E7EE66-55FC-E951-15C6-FFB37F5FBFF9}"/>
          </ac:spMkLst>
        </pc:spChg>
        <pc:spChg chg="add">
          <ac:chgData name="Ananth Mohan" userId="S::mohan52@purdue.edu::79cfcbd3-e602-4ff8-bb28-7e8342e91689" providerId="AD" clId="Web-{397A5DDA-87C2-013B-9D3C-5948425B9F81}" dt="2024-12-06T02:33:03.446" v="1472"/>
          <ac:spMkLst>
            <pc:docMk/>
            <pc:sldMk cId="1352700724" sldId="269"/>
            <ac:spMk id="4" creationId="{FF9B043A-2281-5D58-987B-C0836A195DBA}"/>
          </ac:spMkLst>
        </pc:spChg>
        <pc:spChg chg="del mod">
          <ac:chgData name="Ananth Mohan" userId="S::mohan52@purdue.edu::79cfcbd3-e602-4ff8-bb28-7e8342e91689" providerId="AD" clId="Web-{397A5DDA-87C2-013B-9D3C-5948425B9F81}" dt="2024-12-06T02:31:53.210" v="1453"/>
          <ac:spMkLst>
            <pc:docMk/>
            <pc:sldMk cId="1352700724" sldId="269"/>
            <ac:spMk id="6" creationId="{77347911-7FF5-62DF-3E53-D3549A30A66E}"/>
          </ac:spMkLst>
        </pc:spChg>
        <pc:picChg chg="mod">
          <ac:chgData name="Ananth Mohan" userId="S::mohan52@purdue.edu::79cfcbd3-e602-4ff8-bb28-7e8342e91689" providerId="AD" clId="Web-{397A5DDA-87C2-013B-9D3C-5948425B9F81}" dt="2024-12-06T02:35:36.996" v="1515" actId="1076"/>
          <ac:picMkLst>
            <pc:docMk/>
            <pc:sldMk cId="1352700724" sldId="269"/>
            <ac:picMk id="5" creationId="{692796B4-57BF-F423-2050-7F4475DE8372}"/>
          </ac:picMkLst>
        </pc:picChg>
      </pc:sldChg>
      <pc:sldChg chg="ord">
        <pc:chgData name="Ananth Mohan" userId="S::mohan52@purdue.edu::79cfcbd3-e602-4ff8-bb28-7e8342e91689" providerId="AD" clId="Web-{397A5DDA-87C2-013B-9D3C-5948425B9F81}" dt="2024-12-05T22:41:52.624" v="1188"/>
        <pc:sldMkLst>
          <pc:docMk/>
          <pc:sldMk cId="436054770" sldId="271"/>
        </pc:sldMkLst>
      </pc:sldChg>
      <pc:sldChg chg="addSp delSp modSp ord">
        <pc:chgData name="Ananth Mohan" userId="S::mohan52@purdue.edu::79cfcbd3-e602-4ff8-bb28-7e8342e91689" providerId="AD" clId="Web-{397A5DDA-87C2-013B-9D3C-5948425B9F81}" dt="2024-12-06T02:40:55.317" v="1577"/>
        <pc:sldMkLst>
          <pc:docMk/>
          <pc:sldMk cId="3529173338" sldId="273"/>
        </pc:sldMkLst>
        <pc:spChg chg="mod">
          <ac:chgData name="Ananth Mohan" userId="S::mohan52@purdue.edu::79cfcbd3-e602-4ff8-bb28-7e8342e91689" providerId="AD" clId="Web-{397A5DDA-87C2-013B-9D3C-5948425B9F81}" dt="2024-12-05T22:45:13.443" v="1200" actId="20577"/>
          <ac:spMkLst>
            <pc:docMk/>
            <pc:sldMk cId="3529173338" sldId="273"/>
            <ac:spMk id="4" creationId="{45218DD2-0FF3-2C7E-8B7E-EFA7C14C7659}"/>
          </ac:spMkLst>
        </pc:spChg>
        <pc:spChg chg="add mod">
          <ac:chgData name="Ananth Mohan" userId="S::mohan52@purdue.edu::79cfcbd3-e602-4ff8-bb28-7e8342e91689" providerId="AD" clId="Web-{397A5DDA-87C2-013B-9D3C-5948425B9F81}" dt="2024-12-06T02:26:27.499" v="1343"/>
          <ac:spMkLst>
            <pc:docMk/>
            <pc:sldMk cId="3529173338" sldId="273"/>
            <ac:spMk id="5" creationId="{5C02C89D-99AF-C638-42AD-CE161DED6C8A}"/>
          </ac:spMkLst>
        </pc:spChg>
        <pc:spChg chg="add mod">
          <ac:chgData name="Ananth Mohan" userId="S::mohan52@purdue.edu::79cfcbd3-e602-4ff8-bb28-7e8342e91689" providerId="AD" clId="Web-{397A5DDA-87C2-013B-9D3C-5948425B9F81}" dt="2024-12-06T02:27:42" v="1383" actId="20577"/>
          <ac:spMkLst>
            <pc:docMk/>
            <pc:sldMk cId="3529173338" sldId="273"/>
            <ac:spMk id="8" creationId="{0E9F7E75-F076-8A96-4CE6-03559EB984B0}"/>
          </ac:spMkLst>
        </pc:spChg>
        <pc:spChg chg="add mod">
          <ac:chgData name="Ananth Mohan" userId="S::mohan52@purdue.edu::79cfcbd3-e602-4ff8-bb28-7e8342e91689" providerId="AD" clId="Web-{397A5DDA-87C2-013B-9D3C-5948425B9F81}" dt="2024-12-06T02:27:06.546" v="1353" actId="1076"/>
          <ac:spMkLst>
            <pc:docMk/>
            <pc:sldMk cId="3529173338" sldId="273"/>
            <ac:spMk id="9" creationId="{D8B89811-A299-D7E2-D6BD-E3D098C5A824}"/>
          </ac:spMkLst>
        </pc:spChg>
        <pc:spChg chg="add mod">
          <ac:chgData name="Ananth Mohan" userId="S::mohan52@purdue.edu::79cfcbd3-e602-4ff8-bb28-7e8342e91689" providerId="AD" clId="Web-{397A5DDA-87C2-013B-9D3C-5948425B9F81}" dt="2024-12-06T02:27:19.797" v="1364" actId="14100"/>
          <ac:spMkLst>
            <pc:docMk/>
            <pc:sldMk cId="3529173338" sldId="273"/>
            <ac:spMk id="10" creationId="{1D9EA107-77BE-A5E9-69D9-ED5D27E9753C}"/>
          </ac:spMkLst>
        </pc:spChg>
        <pc:spChg chg="add mod">
          <ac:chgData name="Ananth Mohan" userId="S::mohan52@purdue.edu::79cfcbd3-e602-4ff8-bb28-7e8342e91689" providerId="AD" clId="Web-{397A5DDA-87C2-013B-9D3C-5948425B9F81}" dt="2024-12-06T02:27:31.203" v="1367" actId="1076"/>
          <ac:spMkLst>
            <pc:docMk/>
            <pc:sldMk cId="3529173338" sldId="273"/>
            <ac:spMk id="11" creationId="{730C9879-670A-FE15-DA74-526BE0A671E2}"/>
          </ac:spMkLst>
        </pc:spChg>
        <pc:spChg chg="add mod">
          <ac:chgData name="Ananth Mohan" userId="S::mohan52@purdue.edu::79cfcbd3-e602-4ff8-bb28-7e8342e91689" providerId="AD" clId="Web-{397A5DDA-87C2-013B-9D3C-5948425B9F81}" dt="2024-12-06T02:27:37.063" v="1377" actId="20577"/>
          <ac:spMkLst>
            <pc:docMk/>
            <pc:sldMk cId="3529173338" sldId="273"/>
            <ac:spMk id="12" creationId="{4D1C5A29-BA9C-EB29-6F54-62AFA66A6744}"/>
          </ac:spMkLst>
        </pc:spChg>
        <pc:picChg chg="add del">
          <ac:chgData name="Ananth Mohan" userId="S::mohan52@purdue.edu::79cfcbd3-e602-4ff8-bb28-7e8342e91689" providerId="AD" clId="Web-{397A5DDA-87C2-013B-9D3C-5948425B9F81}" dt="2024-12-06T02:40:55.317" v="1577"/>
          <ac:picMkLst>
            <pc:docMk/>
            <pc:sldMk cId="3529173338" sldId="273"/>
            <ac:picMk id="3" creationId="{AE6DE328-0558-FC11-923A-05FFBDF19596}"/>
          </ac:picMkLst>
        </pc:picChg>
        <pc:picChg chg="add del mod">
          <ac:chgData name="Ananth Mohan" userId="S::mohan52@purdue.edu::79cfcbd3-e602-4ff8-bb28-7e8342e91689" providerId="AD" clId="Web-{397A5DDA-87C2-013B-9D3C-5948425B9F81}" dt="2024-12-06T02:40:50.098" v="1575"/>
          <ac:picMkLst>
            <pc:docMk/>
            <pc:sldMk cId="3529173338" sldId="273"/>
            <ac:picMk id="13" creationId="{87EFD974-BDC1-2434-4D99-33F68FFEAFA0}"/>
          </ac:picMkLst>
        </pc:picChg>
      </pc:sldChg>
      <pc:sldChg chg="ord">
        <pc:chgData name="Ananth Mohan" userId="S::mohan52@purdue.edu::79cfcbd3-e602-4ff8-bb28-7e8342e91689" providerId="AD" clId="Web-{397A5DDA-87C2-013B-9D3C-5948425B9F81}" dt="2024-12-05T21:06:58.456" v="188"/>
        <pc:sldMkLst>
          <pc:docMk/>
          <pc:sldMk cId="3126435021" sldId="275"/>
        </pc:sldMkLst>
      </pc:sldChg>
      <pc:sldChg chg="modSp">
        <pc:chgData name="Ananth Mohan" userId="S::mohan52@purdue.edu::79cfcbd3-e602-4ff8-bb28-7e8342e91689" providerId="AD" clId="Web-{397A5DDA-87C2-013B-9D3C-5948425B9F81}" dt="2024-12-05T21:56:35.544" v="630" actId="1076"/>
        <pc:sldMkLst>
          <pc:docMk/>
          <pc:sldMk cId="4027535103" sldId="276"/>
        </pc:sldMkLst>
        <pc:spChg chg="mod">
          <ac:chgData name="Ananth Mohan" userId="S::mohan52@purdue.edu::79cfcbd3-e602-4ff8-bb28-7e8342e91689" providerId="AD" clId="Web-{397A5DDA-87C2-013B-9D3C-5948425B9F81}" dt="2024-12-05T20:36:57.012" v="3" actId="20577"/>
          <ac:spMkLst>
            <pc:docMk/>
            <pc:sldMk cId="4027535103" sldId="276"/>
            <ac:spMk id="3" creationId="{CD32072A-8DCE-32AC-7F43-F02A4BA8AC72}"/>
          </ac:spMkLst>
        </pc:spChg>
        <pc:picChg chg="mod">
          <ac:chgData name="Ananth Mohan" userId="S::mohan52@purdue.edu::79cfcbd3-e602-4ff8-bb28-7e8342e91689" providerId="AD" clId="Web-{397A5DDA-87C2-013B-9D3C-5948425B9F81}" dt="2024-12-05T20:33:12.709" v="0" actId="1076"/>
          <ac:picMkLst>
            <pc:docMk/>
            <pc:sldMk cId="4027535103" sldId="276"/>
            <ac:picMk id="4" creationId="{ECD05420-867F-3570-0737-7042A0158C89}"/>
          </ac:picMkLst>
        </pc:picChg>
        <pc:picChg chg="mod">
          <ac:chgData name="Ananth Mohan" userId="S::mohan52@purdue.edu::79cfcbd3-e602-4ff8-bb28-7e8342e91689" providerId="AD" clId="Web-{397A5DDA-87C2-013B-9D3C-5948425B9F81}" dt="2024-12-05T21:56:35.544" v="630" actId="1076"/>
          <ac:picMkLst>
            <pc:docMk/>
            <pc:sldMk cId="4027535103" sldId="276"/>
            <ac:picMk id="5" creationId="{54C3C426-D1F7-000C-85FE-7C4CFE3281B4}"/>
          </ac:picMkLst>
        </pc:picChg>
      </pc:sldChg>
      <pc:sldChg chg="addSp delSp modSp">
        <pc:chgData name="Ananth Mohan" userId="S::mohan52@purdue.edu::79cfcbd3-e602-4ff8-bb28-7e8342e91689" providerId="AD" clId="Web-{397A5DDA-87C2-013B-9D3C-5948425B9F81}" dt="2024-12-06T02:35:26.215" v="1514" actId="20577"/>
        <pc:sldMkLst>
          <pc:docMk/>
          <pc:sldMk cId="917389519" sldId="278"/>
        </pc:sldMkLst>
        <pc:spChg chg="add mod">
          <ac:chgData name="Ananth Mohan" userId="S::mohan52@purdue.edu::79cfcbd3-e602-4ff8-bb28-7e8342e91689" providerId="AD" clId="Web-{397A5DDA-87C2-013B-9D3C-5948425B9F81}" dt="2024-12-06T02:31:44.069" v="1450" actId="20577"/>
          <ac:spMkLst>
            <pc:docMk/>
            <pc:sldMk cId="917389519" sldId="278"/>
            <ac:spMk id="3" creationId="{37BCC215-7ABC-F899-D14A-F35FFD50EF6F}"/>
          </ac:spMkLst>
        </pc:spChg>
        <pc:spChg chg="del mod">
          <ac:chgData name="Ananth Mohan" userId="S::mohan52@purdue.edu::79cfcbd3-e602-4ff8-bb28-7e8342e91689" providerId="AD" clId="Web-{397A5DDA-87C2-013B-9D3C-5948425B9F81}" dt="2024-12-05T22:06:11.030" v="753"/>
          <ac:spMkLst>
            <pc:docMk/>
            <pc:sldMk cId="917389519" sldId="278"/>
            <ac:spMk id="3" creationId="{F4B00B37-A454-044B-8226-26EF2B9F22AA}"/>
          </ac:spMkLst>
        </pc:spChg>
        <pc:spChg chg="del mod">
          <ac:chgData name="Ananth Mohan" userId="S::mohan52@purdue.edu::79cfcbd3-e602-4ff8-bb28-7e8342e91689" providerId="AD" clId="Web-{397A5DDA-87C2-013B-9D3C-5948425B9F81}" dt="2024-12-05T22:01:52.631" v="659"/>
          <ac:spMkLst>
            <pc:docMk/>
            <pc:sldMk cId="917389519" sldId="278"/>
            <ac:spMk id="4" creationId="{DFACAFE1-D73C-807A-BC8B-C3E2901C31B6}"/>
          </ac:spMkLst>
        </pc:spChg>
        <pc:spChg chg="add del mod">
          <ac:chgData name="Ananth Mohan" userId="S::mohan52@purdue.edu::79cfcbd3-e602-4ff8-bb28-7e8342e91689" providerId="AD" clId="Web-{397A5DDA-87C2-013B-9D3C-5948425B9F81}" dt="2024-12-05T21:33:41.160" v="433"/>
          <ac:spMkLst>
            <pc:docMk/>
            <pc:sldMk cId="917389519" sldId="278"/>
            <ac:spMk id="5" creationId="{6D0FFDA5-659A-0A7F-FE04-B40CB33100B4}"/>
          </ac:spMkLst>
        </pc:spChg>
        <pc:spChg chg="del">
          <ac:chgData name="Ananth Mohan" userId="S::mohan52@purdue.edu::79cfcbd3-e602-4ff8-bb28-7e8342e91689" providerId="AD" clId="Web-{397A5DDA-87C2-013B-9D3C-5948425B9F81}" dt="2024-12-05T21:33:37.316" v="432"/>
          <ac:spMkLst>
            <pc:docMk/>
            <pc:sldMk cId="917389519" sldId="278"/>
            <ac:spMk id="6" creationId="{F17CAFE2-F5F9-F671-DDD5-BEC21F0623D1}"/>
          </ac:spMkLst>
        </pc:spChg>
        <pc:spChg chg="add mod">
          <ac:chgData name="Ananth Mohan" userId="S::mohan52@purdue.edu::79cfcbd3-e602-4ff8-bb28-7e8342e91689" providerId="AD" clId="Web-{397A5DDA-87C2-013B-9D3C-5948425B9F81}" dt="2024-12-06T02:34:45.979" v="1505" actId="20577"/>
          <ac:spMkLst>
            <pc:docMk/>
            <pc:sldMk cId="917389519" sldId="278"/>
            <ac:spMk id="10" creationId="{FA4B795C-FCCD-7156-88B5-965FA19B44B6}"/>
          </ac:spMkLst>
        </pc:spChg>
        <pc:spChg chg="add mod">
          <ac:chgData name="Ananth Mohan" userId="S::mohan52@purdue.edu::79cfcbd3-e602-4ff8-bb28-7e8342e91689" providerId="AD" clId="Web-{397A5DDA-87C2-013B-9D3C-5948425B9F81}" dt="2024-12-06T02:31:32.209" v="1432" actId="1076"/>
          <ac:spMkLst>
            <pc:docMk/>
            <pc:sldMk cId="917389519" sldId="278"/>
            <ac:spMk id="12" creationId="{5B620B89-935E-3DD3-70C8-E245ABCF2F13}"/>
          </ac:spMkLst>
        </pc:spChg>
        <pc:spChg chg="add mod">
          <ac:chgData name="Ananth Mohan" userId="S::mohan52@purdue.edu::79cfcbd3-e602-4ff8-bb28-7e8342e91689" providerId="AD" clId="Web-{397A5DDA-87C2-013B-9D3C-5948425B9F81}" dt="2024-12-06T02:31:32.256" v="1435" actId="1076"/>
          <ac:spMkLst>
            <pc:docMk/>
            <pc:sldMk cId="917389519" sldId="278"/>
            <ac:spMk id="15" creationId="{EE9462C9-7F47-CBC9-7215-78DBAFFB8546}"/>
          </ac:spMkLst>
        </pc:spChg>
        <pc:spChg chg="add mod">
          <ac:chgData name="Ananth Mohan" userId="S::mohan52@purdue.edu::79cfcbd3-e602-4ff8-bb28-7e8342e91689" providerId="AD" clId="Web-{397A5DDA-87C2-013B-9D3C-5948425B9F81}" dt="2024-12-06T02:31:32.365" v="1444" actId="1076"/>
          <ac:spMkLst>
            <pc:docMk/>
            <pc:sldMk cId="917389519" sldId="278"/>
            <ac:spMk id="16" creationId="{1639ABDB-CA73-5B9A-18D0-587BF80A3F83}"/>
          </ac:spMkLst>
        </pc:spChg>
        <pc:spChg chg="add mod">
          <ac:chgData name="Ananth Mohan" userId="S::mohan52@purdue.edu::79cfcbd3-e602-4ff8-bb28-7e8342e91689" providerId="AD" clId="Web-{397A5DDA-87C2-013B-9D3C-5948425B9F81}" dt="2024-12-06T02:34:40.385" v="1503" actId="20577"/>
          <ac:spMkLst>
            <pc:docMk/>
            <pc:sldMk cId="917389519" sldId="278"/>
            <ac:spMk id="17" creationId="{F0566312-2DF6-2681-D098-992BEDDD98B9}"/>
          </ac:spMkLst>
        </pc:spChg>
        <pc:spChg chg="add mod">
          <ac:chgData name="Ananth Mohan" userId="S::mohan52@purdue.edu::79cfcbd3-e602-4ff8-bb28-7e8342e91689" providerId="AD" clId="Web-{397A5DDA-87C2-013B-9D3C-5948425B9F81}" dt="2024-12-06T02:31:32.287" v="1437" actId="1076"/>
          <ac:spMkLst>
            <pc:docMk/>
            <pc:sldMk cId="917389519" sldId="278"/>
            <ac:spMk id="18" creationId="{10D9DB30-A851-B154-54C8-058EF725AEB4}"/>
          </ac:spMkLst>
        </pc:spChg>
        <pc:spChg chg="add mod">
          <ac:chgData name="Ananth Mohan" userId="S::mohan52@purdue.edu::79cfcbd3-e602-4ff8-bb28-7e8342e91689" providerId="AD" clId="Web-{397A5DDA-87C2-013B-9D3C-5948425B9F81}" dt="2024-12-06T02:31:32.287" v="1438" actId="1076"/>
          <ac:spMkLst>
            <pc:docMk/>
            <pc:sldMk cId="917389519" sldId="278"/>
            <ac:spMk id="19" creationId="{B6F14371-A3AD-7F5F-C8C1-CD912A2B4841}"/>
          </ac:spMkLst>
        </pc:spChg>
        <pc:spChg chg="add mod">
          <ac:chgData name="Ananth Mohan" userId="S::mohan52@purdue.edu::79cfcbd3-e602-4ff8-bb28-7e8342e91689" providerId="AD" clId="Web-{397A5DDA-87C2-013B-9D3C-5948425B9F81}" dt="2024-12-05T22:06:42.937" v="764" actId="14100"/>
          <ac:spMkLst>
            <pc:docMk/>
            <pc:sldMk cId="917389519" sldId="278"/>
            <ac:spMk id="20" creationId="{98AAC4F5-E2D3-E827-D6D8-2012DD2628B0}"/>
          </ac:spMkLst>
        </pc:spChg>
        <pc:spChg chg="add mod">
          <ac:chgData name="Ananth Mohan" userId="S::mohan52@purdue.edu::79cfcbd3-e602-4ff8-bb28-7e8342e91689" providerId="AD" clId="Web-{397A5DDA-87C2-013B-9D3C-5948425B9F81}" dt="2024-12-06T02:31:32.303" v="1439" actId="1076"/>
          <ac:spMkLst>
            <pc:docMk/>
            <pc:sldMk cId="917389519" sldId="278"/>
            <ac:spMk id="21" creationId="{AD246C12-5B7F-9652-AB78-9BCCE6417B21}"/>
          </ac:spMkLst>
        </pc:spChg>
        <pc:spChg chg="mod">
          <ac:chgData name="Ananth Mohan" userId="S::mohan52@purdue.edu::79cfcbd3-e602-4ff8-bb28-7e8342e91689" providerId="AD" clId="Web-{397A5DDA-87C2-013B-9D3C-5948425B9F81}" dt="2024-12-06T02:35:26.215" v="1514" actId="20577"/>
          <ac:spMkLst>
            <pc:docMk/>
            <pc:sldMk cId="917389519" sldId="278"/>
            <ac:spMk id="278" creationId="{D33BC533-0B6F-C4AA-C12A-D1EB608B92D2}"/>
          </ac:spMkLst>
        </pc:spChg>
        <pc:picChg chg="add del mod">
          <ac:chgData name="Ananth Mohan" userId="S::mohan52@purdue.edu::79cfcbd3-e602-4ff8-bb28-7e8342e91689" providerId="AD" clId="Web-{397A5DDA-87C2-013B-9D3C-5948425B9F81}" dt="2024-12-05T22:02:04.554" v="672"/>
          <ac:picMkLst>
            <pc:docMk/>
            <pc:sldMk cId="917389519" sldId="278"/>
            <ac:picMk id="7" creationId="{8ACA4D6D-DEC4-C7F0-89B9-C7C0706255D4}"/>
          </ac:picMkLst>
        </pc:picChg>
        <pc:picChg chg="add del mod">
          <ac:chgData name="Ananth Mohan" userId="S::mohan52@purdue.edu::79cfcbd3-e602-4ff8-bb28-7e8342e91689" providerId="AD" clId="Web-{397A5DDA-87C2-013B-9D3C-5948425B9F81}" dt="2024-12-05T22:02:04.554" v="671"/>
          <ac:picMkLst>
            <pc:docMk/>
            <pc:sldMk cId="917389519" sldId="278"/>
            <ac:picMk id="8" creationId="{A5D24366-8BCD-B964-9088-88CC5903B2A2}"/>
          </ac:picMkLst>
        </pc:picChg>
        <pc:picChg chg="add del mod">
          <ac:chgData name="Ananth Mohan" userId="S::mohan52@purdue.edu::79cfcbd3-e602-4ff8-bb28-7e8342e91689" providerId="AD" clId="Web-{397A5DDA-87C2-013B-9D3C-5948425B9F81}" dt="2024-12-05T22:02:04.554" v="670"/>
          <ac:picMkLst>
            <pc:docMk/>
            <pc:sldMk cId="917389519" sldId="278"/>
            <ac:picMk id="9" creationId="{8275A495-F51D-5F59-EB3F-759AE9039F61}"/>
          </ac:picMkLst>
        </pc:picChg>
        <pc:picChg chg="add mod">
          <ac:chgData name="Ananth Mohan" userId="S::mohan52@purdue.edu::79cfcbd3-e602-4ff8-bb28-7e8342e91689" providerId="AD" clId="Web-{397A5DDA-87C2-013B-9D3C-5948425B9F81}" dt="2024-12-06T02:31:32.209" v="1431" actId="1076"/>
          <ac:picMkLst>
            <pc:docMk/>
            <pc:sldMk cId="917389519" sldId="278"/>
            <ac:picMk id="11" creationId="{BBAD5482-45C4-5B41-FBBB-1A249ADF3D76}"/>
          </ac:picMkLst>
        </pc:picChg>
        <pc:picChg chg="add mod">
          <ac:chgData name="Ananth Mohan" userId="S::mohan52@purdue.edu::79cfcbd3-e602-4ff8-bb28-7e8342e91689" providerId="AD" clId="Web-{397A5DDA-87C2-013B-9D3C-5948425B9F81}" dt="2024-12-06T02:31:32.225" v="1433" actId="1076"/>
          <ac:picMkLst>
            <pc:docMk/>
            <pc:sldMk cId="917389519" sldId="278"/>
            <ac:picMk id="13" creationId="{EEA09539-0FA8-32EC-749E-33C87C34641C}"/>
          </ac:picMkLst>
        </pc:picChg>
        <pc:picChg chg="add mod">
          <ac:chgData name="Ananth Mohan" userId="S::mohan52@purdue.edu::79cfcbd3-e602-4ff8-bb28-7e8342e91689" providerId="AD" clId="Web-{397A5DDA-87C2-013B-9D3C-5948425B9F81}" dt="2024-12-06T02:31:32.240" v="1434" actId="1076"/>
          <ac:picMkLst>
            <pc:docMk/>
            <pc:sldMk cId="917389519" sldId="278"/>
            <ac:picMk id="14" creationId="{CA9591F7-F8D8-2CA8-F348-0D301FC1BB1D}"/>
          </ac:picMkLst>
        </pc:picChg>
        <pc:picChg chg="mod">
          <ac:chgData name="Ananth Mohan" userId="S::mohan52@purdue.edu::79cfcbd3-e602-4ff8-bb28-7e8342e91689" providerId="AD" clId="Web-{397A5DDA-87C2-013B-9D3C-5948425B9F81}" dt="2024-12-06T02:31:32.318" v="1440" actId="1076"/>
          <ac:picMkLst>
            <pc:docMk/>
            <pc:sldMk cId="917389519" sldId="278"/>
            <ac:picMk id="23" creationId="{CCC122C6-6F91-8667-B86D-4D80BDED8C46}"/>
          </ac:picMkLst>
        </pc:picChg>
        <pc:picChg chg="mod">
          <ac:chgData name="Ananth Mohan" userId="S::mohan52@purdue.edu::79cfcbd3-e602-4ff8-bb28-7e8342e91689" providerId="AD" clId="Web-{397A5DDA-87C2-013B-9D3C-5948425B9F81}" dt="2024-12-06T02:31:32.334" v="1441" actId="1076"/>
          <ac:picMkLst>
            <pc:docMk/>
            <pc:sldMk cId="917389519" sldId="278"/>
            <ac:picMk id="25" creationId="{13F568E5-B360-EEDD-9748-63B4A4A1077A}"/>
          </ac:picMkLst>
        </pc:picChg>
        <pc:picChg chg="mod">
          <ac:chgData name="Ananth Mohan" userId="S::mohan52@purdue.edu::79cfcbd3-e602-4ff8-bb28-7e8342e91689" providerId="AD" clId="Web-{397A5DDA-87C2-013B-9D3C-5948425B9F81}" dt="2024-12-06T02:31:32.365" v="1443" actId="1076"/>
          <ac:picMkLst>
            <pc:docMk/>
            <pc:sldMk cId="917389519" sldId="278"/>
            <ac:picMk id="27" creationId="{DCD2BEF3-2146-FEE1-3E0D-6897CCDF688A}"/>
          </ac:picMkLst>
        </pc:picChg>
        <pc:cxnChg chg="add mod">
          <ac:chgData name="Ananth Mohan" userId="S::mohan52@purdue.edu::79cfcbd3-e602-4ff8-bb28-7e8342e91689" providerId="AD" clId="Web-{397A5DDA-87C2-013B-9D3C-5948425B9F81}" dt="2024-12-06T02:31:32.350" v="1442" actId="1076"/>
          <ac:cxnSpMkLst>
            <pc:docMk/>
            <pc:sldMk cId="917389519" sldId="278"/>
            <ac:cxnSpMk id="22" creationId="{38D2B78C-275A-95F3-AC69-D9D84FE629DB}"/>
          </ac:cxnSpMkLst>
        </pc:cxnChg>
      </pc:sldChg>
      <pc:sldChg chg="ord">
        <pc:chgData name="Ananth Mohan" userId="S::mohan52@purdue.edu::79cfcbd3-e602-4ff8-bb28-7e8342e91689" providerId="AD" clId="Web-{397A5DDA-87C2-013B-9D3C-5948425B9F81}" dt="2024-12-05T21:33:09.815" v="431"/>
        <pc:sldMkLst>
          <pc:docMk/>
          <pc:sldMk cId="2223261314" sldId="279"/>
        </pc:sldMkLst>
      </pc:sldChg>
      <pc:sldChg chg="addSp delSp modSp">
        <pc:chgData name="Ananth Mohan" userId="S::mohan52@purdue.edu::79cfcbd3-e602-4ff8-bb28-7e8342e91689" providerId="AD" clId="Web-{397A5DDA-87C2-013B-9D3C-5948425B9F81}" dt="2024-12-06T03:33:31.843" v="2209"/>
        <pc:sldMkLst>
          <pc:docMk/>
          <pc:sldMk cId="1400207660" sldId="280"/>
        </pc:sldMkLst>
        <pc:graphicFrameChg chg="add del mod modGraphic">
          <ac:chgData name="Ananth Mohan" userId="S::mohan52@purdue.edu::79cfcbd3-e602-4ff8-bb28-7e8342e91689" providerId="AD" clId="Web-{397A5DDA-87C2-013B-9D3C-5948425B9F81}" dt="2024-12-06T03:33:31.843" v="2209"/>
          <ac:graphicFrameMkLst>
            <pc:docMk/>
            <pc:sldMk cId="1400207660" sldId="280"/>
            <ac:graphicFrameMk id="4" creationId="{B54313DF-D118-01C7-3960-F23859E072FE}"/>
          </ac:graphicFrameMkLst>
        </pc:graphicFrameChg>
        <pc:graphicFrameChg chg="add del mod modGraphic">
          <ac:chgData name="Ananth Mohan" userId="S::mohan52@purdue.edu::79cfcbd3-e602-4ff8-bb28-7e8342e91689" providerId="AD" clId="Web-{397A5DDA-87C2-013B-9D3C-5948425B9F81}" dt="2024-12-06T03:22:03.351" v="2061"/>
          <ac:graphicFrameMkLst>
            <pc:docMk/>
            <pc:sldMk cId="1400207660" sldId="280"/>
            <ac:graphicFrameMk id="5" creationId="{E2A8787B-3C02-2189-9A04-89B0D3E2D0F7}"/>
          </ac:graphicFrameMkLst>
        </pc:graphicFrameChg>
        <pc:graphicFrameChg chg="add del mod modGraphic">
          <ac:chgData name="Ananth Mohan" userId="S::mohan52@purdue.edu::79cfcbd3-e602-4ff8-bb28-7e8342e91689" providerId="AD" clId="Web-{397A5DDA-87C2-013B-9D3C-5948425B9F81}" dt="2024-12-06T03:21:20.755" v="2054"/>
          <ac:graphicFrameMkLst>
            <pc:docMk/>
            <pc:sldMk cId="1400207660" sldId="280"/>
            <ac:graphicFrameMk id="7" creationId="{EBF20C79-FE35-2A39-EA1F-B7DD811A26D7}"/>
          </ac:graphicFrameMkLst>
        </pc:graphicFrameChg>
      </pc:sldChg>
      <pc:sldChg chg="addSp delSp modSp">
        <pc:chgData name="Ananth Mohan" userId="S::mohan52@purdue.edu::79cfcbd3-e602-4ff8-bb28-7e8342e91689" providerId="AD" clId="Web-{397A5DDA-87C2-013B-9D3C-5948425B9F81}" dt="2024-12-06T03:52:51.617" v="2333" actId="1076"/>
        <pc:sldMkLst>
          <pc:docMk/>
          <pc:sldMk cId="813460646" sldId="282"/>
        </pc:sldMkLst>
        <pc:spChg chg="add">
          <ac:chgData name="Ananth Mohan" userId="S::mohan52@purdue.edu::79cfcbd3-e602-4ff8-bb28-7e8342e91689" providerId="AD" clId="Web-{397A5DDA-87C2-013B-9D3C-5948425B9F81}" dt="2024-12-06T02:33:31.509" v="1490"/>
          <ac:spMkLst>
            <pc:docMk/>
            <pc:sldMk cId="813460646" sldId="282"/>
            <ac:spMk id="8" creationId="{62290ACC-4B73-0A73-D625-E538265868F2}"/>
          </ac:spMkLst>
        </pc:spChg>
        <pc:graphicFrameChg chg="mod modGraphic">
          <ac:chgData name="Ananth Mohan" userId="S::mohan52@purdue.edu::79cfcbd3-e602-4ff8-bb28-7e8342e91689" providerId="AD" clId="Web-{397A5DDA-87C2-013B-9D3C-5948425B9F81}" dt="2024-12-06T03:48:53.546" v="2320"/>
          <ac:graphicFrameMkLst>
            <pc:docMk/>
            <pc:sldMk cId="813460646" sldId="282"/>
            <ac:graphicFrameMk id="20" creationId="{1BB6820A-FFAD-F02F-F53B-8A6B8E8BFF36}"/>
          </ac:graphicFrameMkLst>
        </pc:graphicFrameChg>
        <pc:picChg chg="del">
          <ac:chgData name="Ananth Mohan" userId="S::mohan52@purdue.edu::79cfcbd3-e602-4ff8-bb28-7e8342e91689" providerId="AD" clId="Web-{397A5DDA-87C2-013B-9D3C-5948425B9F81}" dt="2024-12-06T03:36:00.551" v="2217"/>
          <ac:picMkLst>
            <pc:docMk/>
            <pc:sldMk cId="813460646" sldId="282"/>
            <ac:picMk id="3" creationId="{6EAD0238-350F-5AFC-8613-C799E035A17F}"/>
          </ac:picMkLst>
        </pc:picChg>
        <pc:picChg chg="del">
          <ac:chgData name="Ananth Mohan" userId="S::mohan52@purdue.edu::79cfcbd3-e602-4ff8-bb28-7e8342e91689" providerId="AD" clId="Web-{397A5DDA-87C2-013B-9D3C-5948425B9F81}" dt="2024-12-06T03:35:31.316" v="2211"/>
          <ac:picMkLst>
            <pc:docMk/>
            <pc:sldMk cId="813460646" sldId="282"/>
            <ac:picMk id="4" creationId="{C9DADE9F-2403-7611-6646-C09AA3FA1F2E}"/>
          </ac:picMkLst>
        </pc:picChg>
        <pc:picChg chg="del">
          <ac:chgData name="Ananth Mohan" userId="S::mohan52@purdue.edu::79cfcbd3-e602-4ff8-bb28-7e8342e91689" providerId="AD" clId="Web-{397A5DDA-87C2-013B-9D3C-5948425B9F81}" dt="2024-12-06T03:38:05.118" v="2231"/>
          <ac:picMkLst>
            <pc:docMk/>
            <pc:sldMk cId="813460646" sldId="282"/>
            <ac:picMk id="5" creationId="{D76CCE3B-2C13-05AA-9226-4A8E39846636}"/>
          </ac:picMkLst>
        </pc:picChg>
        <pc:picChg chg="add mod">
          <ac:chgData name="Ananth Mohan" userId="S::mohan52@purdue.edu::79cfcbd3-e602-4ff8-bb28-7e8342e91689" providerId="AD" clId="Web-{397A5DDA-87C2-013B-9D3C-5948425B9F81}" dt="2024-12-06T03:52:27.913" v="2324" actId="14100"/>
          <ac:picMkLst>
            <pc:docMk/>
            <pc:sldMk cId="813460646" sldId="282"/>
            <ac:picMk id="7" creationId="{6ADD4FD5-8A3D-A1D1-AE2E-4EF706B5A8AA}"/>
          </ac:picMkLst>
        </pc:picChg>
        <pc:picChg chg="add mod">
          <ac:chgData name="Ananth Mohan" userId="S::mohan52@purdue.edu::79cfcbd3-e602-4ff8-bb28-7e8342e91689" providerId="AD" clId="Web-{397A5DDA-87C2-013B-9D3C-5948425B9F81}" dt="2024-12-06T03:52:19.428" v="2322" actId="1076"/>
          <ac:picMkLst>
            <pc:docMk/>
            <pc:sldMk cId="813460646" sldId="282"/>
            <ac:picMk id="9" creationId="{FB44B356-949E-ED97-D2A1-270FDABA990C}"/>
          </ac:picMkLst>
        </pc:picChg>
        <pc:picChg chg="add mod">
          <ac:chgData name="Ananth Mohan" userId="S::mohan52@purdue.edu::79cfcbd3-e602-4ff8-bb28-7e8342e91689" providerId="AD" clId="Web-{397A5DDA-87C2-013B-9D3C-5948425B9F81}" dt="2024-12-06T03:52:36.225" v="2327" actId="1076"/>
          <ac:picMkLst>
            <pc:docMk/>
            <pc:sldMk cId="813460646" sldId="282"/>
            <ac:picMk id="10" creationId="{5318EBC1-6FCE-3AEF-1E16-C8A16F5EA8CD}"/>
          </ac:picMkLst>
        </pc:picChg>
        <pc:picChg chg="add mod">
          <ac:chgData name="Ananth Mohan" userId="S::mohan52@purdue.edu::79cfcbd3-e602-4ff8-bb28-7e8342e91689" providerId="AD" clId="Web-{397A5DDA-87C2-013B-9D3C-5948425B9F81}" dt="2024-12-06T03:52:44.741" v="2331" actId="1076"/>
          <ac:picMkLst>
            <pc:docMk/>
            <pc:sldMk cId="813460646" sldId="282"/>
            <ac:picMk id="11" creationId="{8355AD0D-7CBB-266D-5754-EDAD2EBFB037}"/>
          </ac:picMkLst>
        </pc:picChg>
        <pc:picChg chg="add mod">
          <ac:chgData name="Ananth Mohan" userId="S::mohan52@purdue.edu::79cfcbd3-e602-4ff8-bb28-7e8342e91689" providerId="AD" clId="Web-{397A5DDA-87C2-013B-9D3C-5948425B9F81}" dt="2024-12-06T03:52:51.617" v="2333" actId="1076"/>
          <ac:picMkLst>
            <pc:docMk/>
            <pc:sldMk cId="813460646" sldId="282"/>
            <ac:picMk id="12" creationId="{18EB8170-D718-DB13-F1EE-F42E32D463EE}"/>
          </ac:picMkLst>
        </pc:picChg>
        <pc:picChg chg="del">
          <ac:chgData name="Ananth Mohan" userId="S::mohan52@purdue.edu::79cfcbd3-e602-4ff8-bb28-7e8342e91689" providerId="AD" clId="Web-{397A5DDA-87C2-013B-9D3C-5948425B9F81}" dt="2024-12-06T03:37:17.772" v="2225"/>
          <ac:picMkLst>
            <pc:docMk/>
            <pc:sldMk cId="813460646" sldId="282"/>
            <ac:picMk id="3074" creationId="{FBF7E2B6-3301-2F51-98B9-3965E4F35941}"/>
          </ac:picMkLst>
        </pc:picChg>
        <pc:picChg chg="del">
          <ac:chgData name="Ananth Mohan" userId="S::mohan52@purdue.edu::79cfcbd3-e602-4ff8-bb28-7e8342e91689" providerId="AD" clId="Web-{397A5DDA-87C2-013B-9D3C-5948425B9F81}" dt="2024-12-06T03:39:13.620" v="2236"/>
          <ac:picMkLst>
            <pc:docMk/>
            <pc:sldMk cId="813460646" sldId="282"/>
            <ac:picMk id="3076" creationId="{078BA7A2-67A7-4829-63AD-6851AC68DA9A}"/>
          </ac:picMkLst>
        </pc:picChg>
      </pc:sldChg>
      <pc:sldChg chg="addSp delSp modSp">
        <pc:chgData name="Ananth Mohan" userId="S::mohan52@purdue.edu::79cfcbd3-e602-4ff8-bb28-7e8342e91689" providerId="AD" clId="Web-{397A5DDA-87C2-013B-9D3C-5948425B9F81}" dt="2024-12-06T03:03:25.421" v="1607" actId="1076"/>
        <pc:sldMkLst>
          <pc:docMk/>
          <pc:sldMk cId="1263913373" sldId="283"/>
        </pc:sldMkLst>
        <pc:spChg chg="add mod">
          <ac:chgData name="Ananth Mohan" userId="S::mohan52@purdue.edu::79cfcbd3-e602-4ff8-bb28-7e8342e91689" providerId="AD" clId="Web-{397A5DDA-87C2-013B-9D3C-5948425B9F81}" dt="2024-12-06T03:03:25.421" v="1607" actId="1076"/>
          <ac:spMkLst>
            <pc:docMk/>
            <pc:sldMk cId="1263913373" sldId="283"/>
            <ac:spMk id="2" creationId="{DE3F5614-09C9-EDA1-1677-944CF50C3E47}"/>
          </ac:spMkLst>
        </pc:spChg>
        <pc:spChg chg="add mod">
          <ac:chgData name="Ananth Mohan" userId="S::mohan52@purdue.edu::79cfcbd3-e602-4ff8-bb28-7e8342e91689" providerId="AD" clId="Web-{397A5DDA-87C2-013B-9D3C-5948425B9F81}" dt="2024-12-06T03:03:19.436" v="1605" actId="20577"/>
          <ac:spMkLst>
            <pc:docMk/>
            <pc:sldMk cId="1263913373" sldId="283"/>
            <ac:spMk id="5" creationId="{02955B88-F78F-FDAB-B17B-435A578EA515}"/>
          </ac:spMkLst>
        </pc:spChg>
        <pc:spChg chg="del mod">
          <ac:chgData name="Ananth Mohan" userId="S::mohan52@purdue.edu::79cfcbd3-e602-4ff8-bb28-7e8342e91689" providerId="AD" clId="Web-{397A5DDA-87C2-013B-9D3C-5948425B9F81}" dt="2024-12-06T02:36:09.184" v="1520"/>
          <ac:spMkLst>
            <pc:docMk/>
            <pc:sldMk cId="1263913373" sldId="283"/>
            <ac:spMk id="378" creationId="{37FFC5E7-D42B-B19C-3337-A800E2CD4F18}"/>
          </ac:spMkLst>
        </pc:spChg>
        <pc:picChg chg="mod">
          <ac:chgData name="Ananth Mohan" userId="S::mohan52@purdue.edu::79cfcbd3-e602-4ff8-bb28-7e8342e91689" providerId="AD" clId="Web-{397A5DDA-87C2-013B-9D3C-5948425B9F81}" dt="2024-12-06T02:37:24.233" v="1532"/>
          <ac:picMkLst>
            <pc:docMk/>
            <pc:sldMk cId="1263913373" sldId="283"/>
            <ac:picMk id="3" creationId="{B27D052A-C5B9-CC88-B5E0-017F37FBF8CF}"/>
          </ac:picMkLst>
        </pc:picChg>
        <pc:picChg chg="mod">
          <ac:chgData name="Ananth Mohan" userId="S::mohan52@purdue.edu::79cfcbd3-e602-4ff8-bb28-7e8342e91689" providerId="AD" clId="Web-{397A5DDA-87C2-013B-9D3C-5948425B9F81}" dt="2024-12-06T03:03:25.405" v="1606" actId="1076"/>
          <ac:picMkLst>
            <pc:docMk/>
            <pc:sldMk cId="1263913373" sldId="283"/>
            <ac:picMk id="1026" creationId="{8DDC1622-7B7D-CA68-3E77-1F229073A13D}"/>
          </ac:picMkLst>
        </pc:picChg>
      </pc:sldChg>
      <pc:sldChg chg="add ord replId">
        <pc:chgData name="Ananth Mohan" userId="S::mohan52@purdue.edu::79cfcbd3-e602-4ff8-bb28-7e8342e91689" providerId="AD" clId="Web-{397A5DDA-87C2-013B-9D3C-5948425B9F81}" dt="2024-12-05T20:42:29.584" v="7"/>
        <pc:sldMkLst>
          <pc:docMk/>
          <pc:sldMk cId="1707170498" sldId="284"/>
        </pc:sldMkLst>
      </pc:sldChg>
      <pc:sldChg chg="new del">
        <pc:chgData name="Ananth Mohan" userId="S::mohan52@purdue.edu::79cfcbd3-e602-4ff8-bb28-7e8342e91689" providerId="AD" clId="Web-{397A5DDA-87C2-013B-9D3C-5948425B9F81}" dt="2024-12-05T20:42:26.522" v="6"/>
        <pc:sldMkLst>
          <pc:docMk/>
          <pc:sldMk cId="1954622250" sldId="285"/>
        </pc:sldMkLst>
      </pc:sldChg>
      <pc:sldChg chg="addSp delSp modSp add mod ord replId modClrScheme chgLayout">
        <pc:chgData name="Ananth Mohan" userId="S::mohan52@purdue.edu::79cfcbd3-e602-4ff8-bb28-7e8342e91689" providerId="AD" clId="Web-{397A5DDA-87C2-013B-9D3C-5948425B9F81}" dt="2024-12-06T02:33:46.462" v="1497" actId="1076"/>
        <pc:sldMkLst>
          <pc:docMk/>
          <pc:sldMk cId="3121509108" sldId="285"/>
        </pc:sldMkLst>
        <pc:spChg chg="add">
          <ac:chgData name="Ananth Mohan" userId="S::mohan52@purdue.edu::79cfcbd3-e602-4ff8-bb28-7e8342e91689" providerId="AD" clId="Web-{397A5DDA-87C2-013B-9D3C-5948425B9F81}" dt="2024-12-06T02:33:34.462" v="1491"/>
          <ac:spMkLst>
            <pc:docMk/>
            <pc:sldMk cId="3121509108" sldId="285"/>
            <ac:spMk id="3" creationId="{7A1E443F-10E9-AA21-CFF3-BF0076D91DF5}"/>
          </ac:spMkLst>
        </pc:spChg>
        <pc:spChg chg="add mod ord">
          <ac:chgData name="Ananth Mohan" userId="S::mohan52@purdue.edu::79cfcbd3-e602-4ff8-bb28-7e8342e91689" providerId="AD" clId="Web-{397A5DDA-87C2-013B-9D3C-5948425B9F81}" dt="2024-12-06T02:33:46.337" v="1492" actId="1076"/>
          <ac:spMkLst>
            <pc:docMk/>
            <pc:sldMk cId="3121509108" sldId="285"/>
            <ac:spMk id="5" creationId="{94E9AC90-3A11-6792-477E-90F3E4D0BD3A}"/>
          </ac:spMkLst>
        </pc:spChg>
        <pc:spChg chg="add del mod">
          <ac:chgData name="Ananth Mohan" userId="S::mohan52@purdue.edu::79cfcbd3-e602-4ff8-bb28-7e8342e91689" providerId="AD" clId="Web-{397A5DDA-87C2-013B-9D3C-5948425B9F81}" dt="2024-12-05T20:49:02.002" v="48"/>
          <ac:spMkLst>
            <pc:docMk/>
            <pc:sldMk cId="3121509108" sldId="285"/>
            <ac:spMk id="6" creationId="{7EE39497-BC9A-0FAF-0BE5-B2B175789749}"/>
          </ac:spMkLst>
        </pc:spChg>
        <pc:spChg chg="add mod">
          <ac:chgData name="Ananth Mohan" userId="S::mohan52@purdue.edu::79cfcbd3-e602-4ff8-bb28-7e8342e91689" providerId="AD" clId="Web-{397A5DDA-87C2-013B-9D3C-5948425B9F81}" dt="2024-12-06T02:33:46.353" v="1493" actId="1076"/>
          <ac:spMkLst>
            <pc:docMk/>
            <pc:sldMk cId="3121509108" sldId="285"/>
            <ac:spMk id="24" creationId="{F6C0E96D-ED03-3BFC-6AF5-5D375F4DF6B5}"/>
          </ac:spMkLst>
        </pc:spChg>
        <pc:spChg chg="add mod">
          <ac:chgData name="Ananth Mohan" userId="S::mohan52@purdue.edu::79cfcbd3-e602-4ff8-bb28-7e8342e91689" providerId="AD" clId="Web-{397A5DDA-87C2-013B-9D3C-5948425B9F81}" dt="2024-12-06T02:33:46.369" v="1494" actId="1076"/>
          <ac:spMkLst>
            <pc:docMk/>
            <pc:sldMk cId="3121509108" sldId="285"/>
            <ac:spMk id="26" creationId="{D171BE3E-777F-3D51-6973-D296EA850A24}"/>
          </ac:spMkLst>
        </pc:spChg>
        <pc:spChg chg="add mod">
          <ac:chgData name="Ananth Mohan" userId="S::mohan52@purdue.edu::79cfcbd3-e602-4ff8-bb28-7e8342e91689" providerId="AD" clId="Web-{397A5DDA-87C2-013B-9D3C-5948425B9F81}" dt="2024-12-06T02:33:46.384" v="1495" actId="1076"/>
          <ac:spMkLst>
            <pc:docMk/>
            <pc:sldMk cId="3121509108" sldId="285"/>
            <ac:spMk id="28" creationId="{A91D7C5E-28A3-C7CA-2559-1537A2361148}"/>
          </ac:spMkLst>
        </pc:spChg>
        <pc:spChg chg="add mod">
          <ac:chgData name="Ananth Mohan" userId="S::mohan52@purdue.edu::79cfcbd3-e602-4ff8-bb28-7e8342e91689" providerId="AD" clId="Web-{397A5DDA-87C2-013B-9D3C-5948425B9F81}" dt="2024-12-06T02:33:46.415" v="1496" actId="1076"/>
          <ac:spMkLst>
            <pc:docMk/>
            <pc:sldMk cId="3121509108" sldId="285"/>
            <ac:spMk id="30" creationId="{CC7CBD78-1FBD-617C-A51E-59B5B2740E1D}"/>
          </ac:spMkLst>
        </pc:spChg>
        <pc:spChg chg="mod ord">
          <ac:chgData name="Ananth Mohan" userId="S::mohan52@purdue.edu::79cfcbd3-e602-4ff8-bb28-7e8342e91689" providerId="AD" clId="Web-{397A5DDA-87C2-013B-9D3C-5948425B9F81}" dt="2024-12-05T20:49:00.737" v="47"/>
          <ac:spMkLst>
            <pc:docMk/>
            <pc:sldMk cId="3121509108" sldId="285"/>
            <ac:spMk id="374" creationId="{DAB179AD-85C2-CA7F-D6E0-57A26BC468F3}"/>
          </ac:spMkLst>
        </pc:spChg>
        <pc:spChg chg="del">
          <ac:chgData name="Ananth Mohan" userId="S::mohan52@purdue.edu::79cfcbd3-e602-4ff8-bb28-7e8342e91689" providerId="AD" clId="Web-{397A5DDA-87C2-013B-9D3C-5948425B9F81}" dt="2024-12-05T20:48:42.267" v="42"/>
          <ac:spMkLst>
            <pc:docMk/>
            <pc:sldMk cId="3121509108" sldId="285"/>
            <ac:spMk id="375" creationId="{106ED874-C89A-0CBD-7894-3DF1C1F3A095}"/>
          </ac:spMkLst>
        </pc:spChg>
        <pc:spChg chg="mod ord">
          <ac:chgData name="Ananth Mohan" userId="S::mohan52@purdue.edu::79cfcbd3-e602-4ff8-bb28-7e8342e91689" providerId="AD" clId="Web-{397A5DDA-87C2-013B-9D3C-5948425B9F81}" dt="2024-12-05T20:49:00.737" v="47"/>
          <ac:spMkLst>
            <pc:docMk/>
            <pc:sldMk cId="3121509108" sldId="285"/>
            <ac:spMk id="377" creationId="{898E6BF7-8E71-7702-0437-A96E18DB8D81}"/>
          </ac:spMkLst>
        </pc:spChg>
        <pc:graphicFrameChg chg="del">
          <ac:chgData name="Ananth Mohan" userId="S::mohan52@purdue.edu::79cfcbd3-e602-4ff8-bb28-7e8342e91689" providerId="AD" clId="Web-{397A5DDA-87C2-013B-9D3C-5948425B9F81}" dt="2024-12-05T20:48:42.111" v="41"/>
          <ac:graphicFrameMkLst>
            <pc:docMk/>
            <pc:sldMk cId="3121509108" sldId="285"/>
            <ac:graphicFrameMk id="2" creationId="{970B7F6E-1C42-9023-85F4-EF446C9F4300}"/>
          </ac:graphicFrameMkLst>
        </pc:graphicFrameChg>
        <pc:picChg chg="add del mod">
          <ac:chgData name="Ananth Mohan" userId="S::mohan52@purdue.edu::79cfcbd3-e602-4ff8-bb28-7e8342e91689" providerId="AD" clId="Web-{397A5DDA-87C2-013B-9D3C-5948425B9F81}" dt="2024-12-05T20:53:31.932" v="103"/>
          <ac:picMkLst>
            <pc:docMk/>
            <pc:sldMk cId="3121509108" sldId="285"/>
            <ac:picMk id="9" creationId="{257219F4-B2E7-6E76-1E85-89017DB3B7E2}"/>
          </ac:picMkLst>
        </pc:picChg>
        <pc:picChg chg="add del mod">
          <ac:chgData name="Ananth Mohan" userId="S::mohan52@purdue.edu::79cfcbd3-e602-4ff8-bb28-7e8342e91689" providerId="AD" clId="Web-{397A5DDA-87C2-013B-9D3C-5948425B9F81}" dt="2024-12-05T20:53:31.932" v="102"/>
          <ac:picMkLst>
            <pc:docMk/>
            <pc:sldMk cId="3121509108" sldId="285"/>
            <ac:picMk id="13" creationId="{A80CADA0-ABCF-8A40-9A6D-2912BCF4326D}"/>
          </ac:picMkLst>
        </pc:picChg>
        <pc:picChg chg="add del mod">
          <ac:chgData name="Ananth Mohan" userId="S::mohan52@purdue.edu::79cfcbd3-e602-4ff8-bb28-7e8342e91689" providerId="AD" clId="Web-{397A5DDA-87C2-013B-9D3C-5948425B9F81}" dt="2024-12-05T20:53:31.932" v="101"/>
          <ac:picMkLst>
            <pc:docMk/>
            <pc:sldMk cId="3121509108" sldId="285"/>
            <ac:picMk id="17" creationId="{AB4CAFFB-A28B-F5FC-B9B7-74B723A957CE}"/>
          </ac:picMkLst>
        </pc:picChg>
        <pc:picChg chg="add del mod">
          <ac:chgData name="Ananth Mohan" userId="S::mohan52@purdue.edu::79cfcbd3-e602-4ff8-bb28-7e8342e91689" providerId="AD" clId="Web-{397A5DDA-87C2-013B-9D3C-5948425B9F81}" dt="2024-12-05T20:53:31.932" v="100"/>
          <ac:picMkLst>
            <pc:docMk/>
            <pc:sldMk cId="3121509108" sldId="285"/>
            <ac:picMk id="20" creationId="{F152931B-2049-3494-6878-3D790AAF716A}"/>
          </ac:picMkLst>
        </pc:picChg>
        <pc:picChg chg="add del mod">
          <ac:chgData name="Ananth Mohan" userId="S::mohan52@purdue.edu::79cfcbd3-e602-4ff8-bb28-7e8342e91689" providerId="AD" clId="Web-{397A5DDA-87C2-013B-9D3C-5948425B9F81}" dt="2024-12-05T20:53:31.932" v="99"/>
          <ac:picMkLst>
            <pc:docMk/>
            <pc:sldMk cId="3121509108" sldId="285"/>
            <ac:picMk id="22" creationId="{7CD7D3B2-1347-3574-40AF-E3D45EFCB806}"/>
          </ac:picMkLst>
        </pc:picChg>
        <pc:picChg chg="add mod">
          <ac:chgData name="Ananth Mohan" userId="S::mohan52@purdue.edu::79cfcbd3-e602-4ff8-bb28-7e8342e91689" providerId="AD" clId="Web-{397A5DDA-87C2-013B-9D3C-5948425B9F81}" dt="2024-12-06T02:33:46.462" v="1497" actId="1076"/>
          <ac:picMkLst>
            <pc:docMk/>
            <pc:sldMk cId="3121509108" sldId="285"/>
            <ac:picMk id="31" creationId="{EC2F1629-F7FE-F99E-4BAF-BA46CF3ED3F4}"/>
          </ac:picMkLst>
        </pc:picChg>
        <pc:cxnChg chg="del">
          <ac:chgData name="Ananth Mohan" userId="S::mohan52@purdue.edu::79cfcbd3-e602-4ff8-bb28-7e8342e91689" providerId="AD" clId="Web-{397A5DDA-87C2-013B-9D3C-5948425B9F81}" dt="2024-12-05T20:48:42.111" v="40"/>
          <ac:cxnSpMkLst>
            <pc:docMk/>
            <pc:sldMk cId="3121509108" sldId="285"/>
            <ac:cxnSpMk id="4" creationId="{9041C4B4-C1CC-9ED9-FB26-3B9E656721A7}"/>
          </ac:cxnSpMkLst>
        </pc:cxnChg>
        <pc:cxnChg chg="del">
          <ac:chgData name="Ananth Mohan" userId="S::mohan52@purdue.edu::79cfcbd3-e602-4ff8-bb28-7e8342e91689" providerId="AD" clId="Web-{397A5DDA-87C2-013B-9D3C-5948425B9F81}" dt="2024-12-05T20:48:42.111" v="39"/>
          <ac:cxnSpMkLst>
            <pc:docMk/>
            <pc:sldMk cId="3121509108" sldId="285"/>
            <ac:cxnSpMk id="8" creationId="{361785CB-0365-4724-3B94-E800325EB59C}"/>
          </ac:cxnSpMkLst>
        </pc:cxnChg>
        <pc:cxnChg chg="del">
          <ac:chgData name="Ananth Mohan" userId="S::mohan52@purdue.edu::79cfcbd3-e602-4ff8-bb28-7e8342e91689" providerId="AD" clId="Web-{397A5DDA-87C2-013B-9D3C-5948425B9F81}" dt="2024-12-05T20:48:42.111" v="38"/>
          <ac:cxnSpMkLst>
            <pc:docMk/>
            <pc:sldMk cId="3121509108" sldId="285"/>
            <ac:cxnSpMk id="10" creationId="{7B33CA4A-539B-CFB5-C0CB-6695ABBD2C3A}"/>
          </ac:cxnSpMkLst>
        </pc:cxnChg>
        <pc:cxnChg chg="del">
          <ac:chgData name="Ananth Mohan" userId="S::mohan52@purdue.edu::79cfcbd3-e602-4ff8-bb28-7e8342e91689" providerId="AD" clId="Web-{397A5DDA-87C2-013B-9D3C-5948425B9F81}" dt="2024-12-05T20:48:42.111" v="37"/>
          <ac:cxnSpMkLst>
            <pc:docMk/>
            <pc:sldMk cId="3121509108" sldId="285"/>
            <ac:cxnSpMk id="12" creationId="{E13AA16D-161C-C636-B6DE-2F23EE841149}"/>
          </ac:cxnSpMkLst>
        </pc:cxnChg>
        <pc:cxnChg chg="del">
          <ac:chgData name="Ananth Mohan" userId="S::mohan52@purdue.edu::79cfcbd3-e602-4ff8-bb28-7e8342e91689" providerId="AD" clId="Web-{397A5DDA-87C2-013B-9D3C-5948425B9F81}" dt="2024-12-05T20:48:42.111" v="36"/>
          <ac:cxnSpMkLst>
            <pc:docMk/>
            <pc:sldMk cId="3121509108" sldId="285"/>
            <ac:cxnSpMk id="14" creationId="{4C48804A-D542-7E51-C683-AA4C36F5FC74}"/>
          </ac:cxnSpMkLst>
        </pc:cxnChg>
        <pc:cxnChg chg="del">
          <ac:chgData name="Ananth Mohan" userId="S::mohan52@purdue.edu::79cfcbd3-e602-4ff8-bb28-7e8342e91689" providerId="AD" clId="Web-{397A5DDA-87C2-013B-9D3C-5948425B9F81}" dt="2024-12-05T20:48:42.111" v="35"/>
          <ac:cxnSpMkLst>
            <pc:docMk/>
            <pc:sldMk cId="3121509108" sldId="285"/>
            <ac:cxnSpMk id="16" creationId="{64D090BD-D0BE-E1C7-C700-9142DAA4ADD2}"/>
          </ac:cxnSpMkLst>
        </pc:cxnChg>
        <pc:cxnChg chg="del">
          <ac:chgData name="Ananth Mohan" userId="S::mohan52@purdue.edu::79cfcbd3-e602-4ff8-bb28-7e8342e91689" providerId="AD" clId="Web-{397A5DDA-87C2-013B-9D3C-5948425B9F81}" dt="2024-12-05T20:48:42.111" v="34"/>
          <ac:cxnSpMkLst>
            <pc:docMk/>
            <pc:sldMk cId="3121509108" sldId="285"/>
            <ac:cxnSpMk id="18" creationId="{2150487F-1A50-0571-7B35-7A4AB316EBF9}"/>
          </ac:cxnSpMkLst>
        </pc:cxnChg>
      </pc:sldChg>
      <pc:sldChg chg="addSp delSp modSp new">
        <pc:chgData name="Ananth Mohan" userId="S::mohan52@purdue.edu::79cfcbd3-e602-4ff8-bb28-7e8342e91689" providerId="AD" clId="Web-{397A5DDA-87C2-013B-9D3C-5948425B9F81}" dt="2024-12-06T03:03:00.717" v="1603" actId="20577"/>
        <pc:sldMkLst>
          <pc:docMk/>
          <pc:sldMk cId="1442085272" sldId="286"/>
        </pc:sldMkLst>
        <pc:spChg chg="mod">
          <ac:chgData name="Ananth Mohan" userId="S::mohan52@purdue.edu::79cfcbd3-e602-4ff8-bb28-7e8342e91689" providerId="AD" clId="Web-{397A5DDA-87C2-013B-9D3C-5948425B9F81}" dt="2024-12-05T21:33:04.768" v="430" actId="20577"/>
          <ac:spMkLst>
            <pc:docMk/>
            <pc:sldMk cId="1442085272" sldId="286"/>
            <ac:spMk id="2" creationId="{BFBD68C4-1A32-372B-B60E-6C19F28B58E2}"/>
          </ac:spMkLst>
        </pc:spChg>
        <pc:spChg chg="add del mod">
          <ac:chgData name="Ananth Mohan" userId="S::mohan52@purdue.edu::79cfcbd3-e602-4ff8-bb28-7e8342e91689" providerId="AD" clId="Web-{397A5DDA-87C2-013B-9D3C-5948425B9F81}" dt="2024-12-06T02:16:21.275" v="1218"/>
          <ac:spMkLst>
            <pc:docMk/>
            <pc:sldMk cId="1442085272" sldId="286"/>
            <ac:spMk id="3" creationId="{329D1651-4D9B-B273-1FE5-C6BD78A4C469}"/>
          </ac:spMkLst>
        </pc:spChg>
        <pc:spChg chg="del">
          <ac:chgData name="Ananth Mohan" userId="S::mohan52@purdue.edu::79cfcbd3-e602-4ff8-bb28-7e8342e91689" providerId="AD" clId="Web-{397A5DDA-87C2-013B-9D3C-5948425B9F81}" dt="2024-12-05T21:20:45.809" v="190"/>
          <ac:spMkLst>
            <pc:docMk/>
            <pc:sldMk cId="1442085272" sldId="286"/>
            <ac:spMk id="3" creationId="{D66F05A4-9CF8-604F-58AD-FC278957925B}"/>
          </ac:spMkLst>
        </pc:spChg>
        <pc:spChg chg="del">
          <ac:chgData name="Ananth Mohan" userId="S::mohan52@purdue.edu::79cfcbd3-e602-4ff8-bb28-7e8342e91689" providerId="AD" clId="Web-{397A5DDA-87C2-013B-9D3C-5948425B9F81}" dt="2024-12-05T21:20:49.418" v="191"/>
          <ac:spMkLst>
            <pc:docMk/>
            <pc:sldMk cId="1442085272" sldId="286"/>
            <ac:spMk id="4" creationId="{13FA275D-BE86-B9A0-6929-3ED1CA9DA711}"/>
          </ac:spMkLst>
        </pc:spChg>
        <pc:spChg chg="add mod">
          <ac:chgData name="Ananth Mohan" userId="S::mohan52@purdue.edu::79cfcbd3-e602-4ff8-bb28-7e8342e91689" providerId="AD" clId="Web-{397A5DDA-87C2-013B-9D3C-5948425B9F81}" dt="2024-12-06T03:03:00.717" v="1603" actId="20577"/>
          <ac:spMkLst>
            <pc:docMk/>
            <pc:sldMk cId="1442085272" sldId="286"/>
            <ac:spMk id="5" creationId="{04044830-741E-B35F-F5F7-DBBBF7E1DD70}"/>
          </ac:spMkLst>
        </pc:spChg>
        <pc:spChg chg="del">
          <ac:chgData name="Ananth Mohan" userId="S::mohan52@purdue.edu::79cfcbd3-e602-4ff8-bb28-7e8342e91689" providerId="AD" clId="Web-{397A5DDA-87C2-013B-9D3C-5948425B9F81}" dt="2024-12-05T21:20:52.887" v="192"/>
          <ac:spMkLst>
            <pc:docMk/>
            <pc:sldMk cId="1442085272" sldId="286"/>
            <ac:spMk id="5" creationId="{31939A4E-A204-3441-5AB3-B61BCEB072AE}"/>
          </ac:spMkLst>
        </pc:spChg>
        <pc:spChg chg="add mod">
          <ac:chgData name="Ananth Mohan" userId="S::mohan52@purdue.edu::79cfcbd3-e602-4ff8-bb28-7e8342e91689" providerId="AD" clId="Web-{397A5DDA-87C2-013B-9D3C-5948425B9F81}" dt="2024-12-06T02:24:35.746" v="1324" actId="20577"/>
          <ac:spMkLst>
            <pc:docMk/>
            <pc:sldMk cId="1442085272" sldId="286"/>
            <ac:spMk id="7" creationId="{584DCD4F-670B-9D56-B94F-BAC0DE591B86}"/>
          </ac:spMkLst>
        </pc:spChg>
        <pc:spChg chg="add mod">
          <ac:chgData name="Ananth Mohan" userId="S::mohan52@purdue.edu::79cfcbd3-e602-4ff8-bb28-7e8342e91689" providerId="AD" clId="Web-{397A5DDA-87C2-013B-9D3C-5948425B9F81}" dt="2024-12-05T22:03:37.213" v="701" actId="1076"/>
          <ac:spMkLst>
            <pc:docMk/>
            <pc:sldMk cId="1442085272" sldId="286"/>
            <ac:spMk id="9" creationId="{E52843AF-955D-93F2-6FA9-14D567A4DF3D}"/>
          </ac:spMkLst>
        </pc:spChg>
        <pc:spChg chg="add mod">
          <ac:chgData name="Ananth Mohan" userId="S::mohan52@purdue.edu::79cfcbd3-e602-4ff8-bb28-7e8342e91689" providerId="AD" clId="Web-{397A5DDA-87C2-013B-9D3C-5948425B9F81}" dt="2024-12-05T22:03:37.228" v="702" actId="1076"/>
          <ac:spMkLst>
            <pc:docMk/>
            <pc:sldMk cId="1442085272" sldId="286"/>
            <ac:spMk id="10" creationId="{B9CE3ED2-C240-66CE-258F-1827655428AF}"/>
          </ac:spMkLst>
        </pc:spChg>
        <pc:spChg chg="add mod">
          <ac:chgData name="Ananth Mohan" userId="S::mohan52@purdue.edu::79cfcbd3-e602-4ff8-bb28-7e8342e91689" providerId="AD" clId="Web-{397A5DDA-87C2-013B-9D3C-5948425B9F81}" dt="2024-12-05T22:03:37.244" v="703" actId="1076"/>
          <ac:spMkLst>
            <pc:docMk/>
            <pc:sldMk cId="1442085272" sldId="286"/>
            <ac:spMk id="11" creationId="{8038B6BB-C26D-FBC8-0F17-0F4E552E2FF1}"/>
          </ac:spMkLst>
        </pc:spChg>
        <pc:spChg chg="add mod">
          <ac:chgData name="Ananth Mohan" userId="S::mohan52@purdue.edu::79cfcbd3-e602-4ff8-bb28-7e8342e91689" providerId="AD" clId="Web-{397A5DDA-87C2-013B-9D3C-5948425B9F81}" dt="2024-12-05T22:03:37.244" v="704" actId="1076"/>
          <ac:spMkLst>
            <pc:docMk/>
            <pc:sldMk cId="1442085272" sldId="286"/>
            <ac:spMk id="12" creationId="{C24274F4-A90A-55E9-41C4-0F2EAE5D902F}"/>
          </ac:spMkLst>
        </pc:spChg>
        <pc:spChg chg="add mod">
          <ac:chgData name="Ananth Mohan" userId="S::mohan52@purdue.edu::79cfcbd3-e602-4ff8-bb28-7e8342e91689" providerId="AD" clId="Web-{397A5DDA-87C2-013B-9D3C-5948425B9F81}" dt="2024-12-06T02:20:15.005" v="1271" actId="1076"/>
          <ac:spMkLst>
            <pc:docMk/>
            <pc:sldMk cId="1442085272" sldId="286"/>
            <ac:spMk id="13" creationId="{C5CB57D3-B273-F23D-3E60-0D5186AA5266}"/>
          </ac:spMkLst>
        </pc:spChg>
        <pc:spChg chg="add mod">
          <ac:chgData name="Ananth Mohan" userId="S::mohan52@purdue.edu::79cfcbd3-e602-4ff8-bb28-7e8342e91689" providerId="AD" clId="Web-{397A5DDA-87C2-013B-9D3C-5948425B9F81}" dt="2024-12-06T02:20:15.021" v="1272" actId="1076"/>
          <ac:spMkLst>
            <pc:docMk/>
            <pc:sldMk cId="1442085272" sldId="286"/>
            <ac:spMk id="14" creationId="{8DCED5A8-C12A-97B2-C0A2-3B0E3F6115DC}"/>
          </ac:spMkLst>
        </pc:spChg>
        <pc:spChg chg="add mod">
          <ac:chgData name="Ananth Mohan" userId="S::mohan52@purdue.edu::79cfcbd3-e602-4ff8-bb28-7e8342e91689" providerId="AD" clId="Web-{397A5DDA-87C2-013B-9D3C-5948425B9F81}" dt="2024-12-06T02:20:15.021" v="1273" actId="1076"/>
          <ac:spMkLst>
            <pc:docMk/>
            <pc:sldMk cId="1442085272" sldId="286"/>
            <ac:spMk id="15" creationId="{CA69E0FC-485F-DDB1-A44C-716402620A83}"/>
          </ac:spMkLst>
        </pc:spChg>
        <pc:spChg chg="add mod">
          <ac:chgData name="Ananth Mohan" userId="S::mohan52@purdue.edu::79cfcbd3-e602-4ff8-bb28-7e8342e91689" providerId="AD" clId="Web-{397A5DDA-87C2-013B-9D3C-5948425B9F81}" dt="2024-12-06T02:20:15.037" v="1274" actId="1076"/>
          <ac:spMkLst>
            <pc:docMk/>
            <pc:sldMk cId="1442085272" sldId="286"/>
            <ac:spMk id="16" creationId="{7C0E01D7-4B47-3040-0C68-F053E6A236C5}"/>
          </ac:spMkLst>
        </pc:spChg>
        <pc:spChg chg="add del mod">
          <ac:chgData name="Ananth Mohan" userId="S::mohan52@purdue.edu::79cfcbd3-e602-4ff8-bb28-7e8342e91689" providerId="AD" clId="Web-{397A5DDA-87C2-013B-9D3C-5948425B9F81}" dt="2024-12-06T02:21:30.460" v="1298"/>
          <ac:spMkLst>
            <pc:docMk/>
            <pc:sldMk cId="1442085272" sldId="286"/>
            <ac:spMk id="26" creationId="{CF39CD0B-B170-E378-77A2-05A3DCBC4725}"/>
          </ac:spMkLst>
        </pc:spChg>
        <pc:spChg chg="add del mod">
          <ac:chgData name="Ananth Mohan" userId="S::mohan52@purdue.edu::79cfcbd3-e602-4ff8-bb28-7e8342e91689" providerId="AD" clId="Web-{397A5DDA-87C2-013B-9D3C-5948425B9F81}" dt="2024-12-05T21:39:08.372" v="438"/>
          <ac:spMkLst>
            <pc:docMk/>
            <pc:sldMk cId="1442085272" sldId="286"/>
            <ac:spMk id="27" creationId="{728E78E8-8CE5-A0B9-1564-2B663CA3C1C5}"/>
          </ac:spMkLst>
        </pc:spChg>
        <pc:spChg chg="add mod">
          <ac:chgData name="Ananth Mohan" userId="S::mohan52@purdue.edu::79cfcbd3-e602-4ff8-bb28-7e8342e91689" providerId="AD" clId="Web-{397A5DDA-87C2-013B-9D3C-5948425B9F81}" dt="2024-12-06T02:24:40.215" v="1325" actId="20577"/>
          <ac:spMkLst>
            <pc:docMk/>
            <pc:sldMk cId="1442085272" sldId="286"/>
            <ac:spMk id="28" creationId="{68DF189F-4E50-D2D0-108C-F8DE452B8BA6}"/>
          </ac:spMkLst>
        </pc:spChg>
        <pc:spChg chg="add mod">
          <ac:chgData name="Ananth Mohan" userId="S::mohan52@purdue.edu::79cfcbd3-e602-4ff8-bb28-7e8342e91689" providerId="AD" clId="Web-{397A5DDA-87C2-013B-9D3C-5948425B9F81}" dt="2024-12-06T02:18:00.940" v="1249" actId="1076"/>
          <ac:spMkLst>
            <pc:docMk/>
            <pc:sldMk cId="1442085272" sldId="286"/>
            <ac:spMk id="29" creationId="{552E6A99-E5B8-5A28-D7DF-BC0E9E5617D3}"/>
          </ac:spMkLst>
        </pc:spChg>
        <pc:spChg chg="add del">
          <ac:chgData name="Ananth Mohan" userId="S::mohan52@purdue.edu::79cfcbd3-e602-4ff8-bb28-7e8342e91689" providerId="AD" clId="Web-{397A5DDA-87C2-013B-9D3C-5948425B9F81}" dt="2024-12-05T21:32:56.471" v="428"/>
          <ac:spMkLst>
            <pc:docMk/>
            <pc:sldMk cId="1442085272" sldId="286"/>
            <ac:spMk id="31" creationId="{280FF82B-02F9-18F7-1F2E-9121FCDF2C9E}"/>
          </ac:spMkLst>
        </pc:spChg>
        <pc:spChg chg="add del mod">
          <ac:chgData name="Ananth Mohan" userId="S::mohan52@purdue.edu::79cfcbd3-e602-4ff8-bb28-7e8342e91689" providerId="AD" clId="Web-{397A5DDA-87C2-013B-9D3C-5948425B9F81}" dt="2024-12-05T21:39:15.060" v="440"/>
          <ac:spMkLst>
            <pc:docMk/>
            <pc:sldMk cId="1442085272" sldId="286"/>
            <ac:spMk id="33" creationId="{0CF4F807-3D10-AC1E-13F0-6E109B45334D}"/>
          </ac:spMkLst>
        </pc:spChg>
        <pc:spChg chg="add del mod">
          <ac:chgData name="Ananth Mohan" userId="S::mohan52@purdue.edu::79cfcbd3-e602-4ff8-bb28-7e8342e91689" providerId="AD" clId="Web-{397A5DDA-87C2-013B-9D3C-5948425B9F81}" dt="2024-12-05T21:46:38.245" v="539"/>
          <ac:spMkLst>
            <pc:docMk/>
            <pc:sldMk cId="1442085272" sldId="286"/>
            <ac:spMk id="35" creationId="{06897A76-FB64-B376-EADE-DEF0290BFE13}"/>
          </ac:spMkLst>
        </pc:spChg>
        <pc:spChg chg="add del mod">
          <ac:chgData name="Ananth Mohan" userId="S::mohan52@purdue.edu::79cfcbd3-e602-4ff8-bb28-7e8342e91689" providerId="AD" clId="Web-{397A5DDA-87C2-013B-9D3C-5948425B9F81}" dt="2024-12-05T21:46:09.619" v="523"/>
          <ac:spMkLst>
            <pc:docMk/>
            <pc:sldMk cId="1442085272" sldId="286"/>
            <ac:spMk id="40" creationId="{25F27051-96EA-9A2A-2AE3-DAE3D1A23395}"/>
          </ac:spMkLst>
        </pc:spChg>
        <pc:spChg chg="add del mod">
          <ac:chgData name="Ananth Mohan" userId="S::mohan52@purdue.edu::79cfcbd3-e602-4ff8-bb28-7e8342e91689" providerId="AD" clId="Web-{397A5DDA-87C2-013B-9D3C-5948425B9F81}" dt="2024-12-05T21:46:28.417" v="531"/>
          <ac:spMkLst>
            <pc:docMk/>
            <pc:sldMk cId="1442085272" sldId="286"/>
            <ac:spMk id="41" creationId="{C7C657BE-56E7-C564-E459-28EA42F3C880}"/>
          </ac:spMkLst>
        </pc:spChg>
        <pc:spChg chg="add del mod">
          <ac:chgData name="Ananth Mohan" userId="S::mohan52@purdue.edu::79cfcbd3-e602-4ff8-bb28-7e8342e91689" providerId="AD" clId="Web-{397A5DDA-87C2-013B-9D3C-5948425B9F81}" dt="2024-12-05T21:46:04.932" v="520"/>
          <ac:spMkLst>
            <pc:docMk/>
            <pc:sldMk cId="1442085272" sldId="286"/>
            <ac:spMk id="42" creationId="{1A2FDBB1-8122-6EC2-B18E-CABF4CBAA02B}"/>
          </ac:spMkLst>
        </pc:spChg>
        <pc:spChg chg="add del">
          <ac:chgData name="Ananth Mohan" userId="S::mohan52@purdue.edu::79cfcbd3-e602-4ff8-bb28-7e8342e91689" providerId="AD" clId="Web-{397A5DDA-87C2-013B-9D3C-5948425B9F81}" dt="2024-12-05T21:45:56.088" v="515"/>
          <ac:spMkLst>
            <pc:docMk/>
            <pc:sldMk cId="1442085272" sldId="286"/>
            <ac:spMk id="43" creationId="{0169D35F-A012-2DDD-326D-100D1956F3E8}"/>
          </ac:spMkLst>
        </pc:spChg>
        <pc:spChg chg="add del mod">
          <ac:chgData name="Ananth Mohan" userId="S::mohan52@purdue.edu::79cfcbd3-e602-4ff8-bb28-7e8342e91689" providerId="AD" clId="Web-{397A5DDA-87C2-013B-9D3C-5948425B9F81}" dt="2024-12-05T22:02:27.945" v="680"/>
          <ac:spMkLst>
            <pc:docMk/>
            <pc:sldMk cId="1442085272" sldId="286"/>
            <ac:spMk id="44" creationId="{FA4B795C-FCCD-7156-88B5-965FA19B44B6}"/>
          </ac:spMkLst>
        </pc:spChg>
        <pc:spChg chg="add del mod">
          <ac:chgData name="Ananth Mohan" userId="S::mohan52@purdue.edu::79cfcbd3-e602-4ff8-bb28-7e8342e91689" providerId="AD" clId="Web-{397A5DDA-87C2-013B-9D3C-5948425B9F81}" dt="2024-12-05T22:03:06.743" v="695"/>
          <ac:spMkLst>
            <pc:docMk/>
            <pc:sldMk cId="1442085272" sldId="286"/>
            <ac:spMk id="45" creationId="{EE9462C9-7F47-CBC9-7215-78DBAFFB8546}"/>
          </ac:spMkLst>
        </pc:spChg>
        <pc:spChg chg="add del mod">
          <ac:chgData name="Ananth Mohan" userId="S::mohan52@purdue.edu::79cfcbd3-e602-4ff8-bb28-7e8342e91689" providerId="AD" clId="Web-{397A5DDA-87C2-013B-9D3C-5948425B9F81}" dt="2024-12-05T22:02:44.727" v="686"/>
          <ac:spMkLst>
            <pc:docMk/>
            <pc:sldMk cId="1442085272" sldId="286"/>
            <ac:spMk id="46" creationId="{5B620B89-935E-3DD3-70C8-E245ABCF2F13}"/>
          </ac:spMkLst>
        </pc:spChg>
        <pc:spChg chg="add del mod">
          <ac:chgData name="Ananth Mohan" userId="S::mohan52@purdue.edu::79cfcbd3-e602-4ff8-bb28-7e8342e91689" providerId="AD" clId="Web-{397A5DDA-87C2-013B-9D3C-5948425B9F81}" dt="2024-12-05T22:03:17.571" v="698"/>
          <ac:spMkLst>
            <pc:docMk/>
            <pc:sldMk cId="1442085272" sldId="286"/>
            <ac:spMk id="47" creationId="{1639ABDB-CA73-5B9A-18D0-587BF80A3F83}"/>
          </ac:spMkLst>
        </pc:spChg>
        <pc:picChg chg="add del mod ord">
          <ac:chgData name="Ananth Mohan" userId="S::mohan52@purdue.edu::79cfcbd3-e602-4ff8-bb28-7e8342e91689" providerId="AD" clId="Web-{397A5DDA-87C2-013B-9D3C-5948425B9F81}" dt="2024-12-06T02:18:41.237" v="1256"/>
          <ac:picMkLst>
            <pc:docMk/>
            <pc:sldMk cId="1442085272" sldId="286"/>
            <ac:picMk id="8" creationId="{00E8413B-BE80-BA93-3E8B-FF29FC9C3A54}"/>
          </ac:picMkLst>
        </pc:picChg>
        <pc:picChg chg="add mod">
          <ac:chgData name="Ananth Mohan" userId="S::mohan52@purdue.edu::79cfcbd3-e602-4ff8-bb28-7e8342e91689" providerId="AD" clId="Web-{397A5DDA-87C2-013B-9D3C-5948425B9F81}" dt="2024-12-06T02:19:16.785" v="1262" actId="1076"/>
          <ac:picMkLst>
            <pc:docMk/>
            <pc:sldMk cId="1442085272" sldId="286"/>
            <ac:picMk id="27" creationId="{E3AF1D6D-AF17-46F0-6A8B-A76ADEBDA637}"/>
          </ac:picMkLst>
        </pc:picChg>
        <pc:picChg chg="add del mod">
          <ac:chgData name="Ananth Mohan" userId="S::mohan52@purdue.edu::79cfcbd3-e602-4ff8-bb28-7e8342e91689" providerId="AD" clId="Web-{397A5DDA-87C2-013B-9D3C-5948425B9F81}" dt="2024-12-05T21:44:19.585" v="481"/>
          <ac:picMkLst>
            <pc:docMk/>
            <pc:sldMk cId="1442085272" sldId="286"/>
            <ac:picMk id="36" creationId="{1F4F6019-FBA3-2F82-6C49-B7D6E1D6B7BB}"/>
          </ac:picMkLst>
        </pc:picChg>
        <pc:picChg chg="add del mod">
          <ac:chgData name="Ananth Mohan" userId="S::mohan52@purdue.edu::79cfcbd3-e602-4ff8-bb28-7e8342e91689" providerId="AD" clId="Web-{397A5DDA-87C2-013B-9D3C-5948425B9F81}" dt="2024-12-05T22:02:59.508" v="692"/>
          <ac:picMkLst>
            <pc:docMk/>
            <pc:sldMk cId="1442085272" sldId="286"/>
            <ac:picMk id="37" creationId="{8800D990-92BB-702C-A444-7F642D03DFD4}"/>
          </ac:picMkLst>
        </pc:picChg>
        <pc:picChg chg="add del mod">
          <ac:chgData name="Ananth Mohan" userId="S::mohan52@purdue.edu::79cfcbd3-e602-4ff8-bb28-7e8342e91689" providerId="AD" clId="Web-{397A5DDA-87C2-013B-9D3C-5948425B9F81}" dt="2024-12-05T22:02:50.930" v="689"/>
          <ac:picMkLst>
            <pc:docMk/>
            <pc:sldMk cId="1442085272" sldId="286"/>
            <ac:picMk id="38" creationId="{D0C3F80A-2E52-D7F0-F05C-D6F7768A9DD5}"/>
          </ac:picMkLst>
        </pc:picChg>
        <pc:picChg chg="add del mod">
          <ac:chgData name="Ananth Mohan" userId="S::mohan52@purdue.edu::79cfcbd3-e602-4ff8-bb28-7e8342e91689" providerId="AD" clId="Web-{397A5DDA-87C2-013B-9D3C-5948425B9F81}" dt="2024-12-05T22:02:35.867" v="683"/>
          <ac:picMkLst>
            <pc:docMk/>
            <pc:sldMk cId="1442085272" sldId="286"/>
            <ac:picMk id="39" creationId="{8B64692A-BBFD-AC8E-F0B3-F8CDADDB5B8A}"/>
          </ac:picMkLst>
        </pc:picChg>
        <pc:cxnChg chg="add mod">
          <ac:chgData name="Ananth Mohan" userId="S::mohan52@purdue.edu::79cfcbd3-e602-4ff8-bb28-7e8342e91689" providerId="AD" clId="Web-{397A5DDA-87C2-013B-9D3C-5948425B9F81}" dt="2024-12-06T02:18:26.456" v="1254" actId="14100"/>
          <ac:cxnSpMkLst>
            <pc:docMk/>
            <pc:sldMk cId="1442085272" sldId="286"/>
            <ac:cxnSpMk id="17" creationId="{FCB93593-4653-E1FA-50BC-2192AA6C5AAB}"/>
          </ac:cxnSpMkLst>
        </pc:cxnChg>
        <pc:cxnChg chg="add mod">
          <ac:chgData name="Ananth Mohan" userId="S::mohan52@purdue.edu::79cfcbd3-e602-4ff8-bb28-7e8342e91689" providerId="AD" clId="Web-{397A5DDA-87C2-013B-9D3C-5948425B9F81}" dt="2024-12-06T02:20:37.975" v="1278" actId="14100"/>
          <ac:cxnSpMkLst>
            <pc:docMk/>
            <pc:sldMk cId="1442085272" sldId="286"/>
            <ac:cxnSpMk id="18" creationId="{5F572D1D-01A3-B8FC-0CC0-43C3FA6D4AB0}"/>
          </ac:cxnSpMkLst>
        </pc:cxnChg>
        <pc:cxnChg chg="add mod">
          <ac:chgData name="Ananth Mohan" userId="S::mohan52@purdue.edu::79cfcbd3-e602-4ff8-bb28-7e8342e91689" providerId="AD" clId="Web-{397A5DDA-87C2-013B-9D3C-5948425B9F81}" dt="2024-12-06T02:19:24.598" v="1264" actId="14100"/>
          <ac:cxnSpMkLst>
            <pc:docMk/>
            <pc:sldMk cId="1442085272" sldId="286"/>
            <ac:cxnSpMk id="19" creationId="{56FFE9BE-115C-D88D-2EF3-EE543D66B274}"/>
          </ac:cxnSpMkLst>
        </pc:cxnChg>
        <pc:cxnChg chg="add mod">
          <ac:chgData name="Ananth Mohan" userId="S::mohan52@purdue.edu::79cfcbd3-e602-4ff8-bb28-7e8342e91689" providerId="AD" clId="Web-{397A5DDA-87C2-013B-9D3C-5948425B9F81}" dt="2024-12-06T02:19:37.551" v="1266" actId="14100"/>
          <ac:cxnSpMkLst>
            <pc:docMk/>
            <pc:sldMk cId="1442085272" sldId="286"/>
            <ac:cxnSpMk id="20" creationId="{395F54E9-7582-03D6-53F3-445EDD22B249}"/>
          </ac:cxnSpMkLst>
        </pc:cxnChg>
        <pc:cxnChg chg="add mod">
          <ac:chgData name="Ananth Mohan" userId="S::mohan52@purdue.edu::79cfcbd3-e602-4ff8-bb28-7e8342e91689" providerId="AD" clId="Web-{397A5DDA-87C2-013B-9D3C-5948425B9F81}" dt="2024-12-06T02:19:30.817" v="1265" actId="14100"/>
          <ac:cxnSpMkLst>
            <pc:docMk/>
            <pc:sldMk cId="1442085272" sldId="286"/>
            <ac:cxnSpMk id="21" creationId="{104DF362-6EA6-A799-7DA8-39D9E6E2D880}"/>
          </ac:cxnSpMkLst>
        </pc:cxnChg>
        <pc:cxnChg chg="add mod">
          <ac:chgData name="Ananth Mohan" userId="S::mohan52@purdue.edu::79cfcbd3-e602-4ff8-bb28-7e8342e91689" providerId="AD" clId="Web-{397A5DDA-87C2-013B-9D3C-5948425B9F81}" dt="2024-12-06T02:20:26.943" v="1276" actId="14100"/>
          <ac:cxnSpMkLst>
            <pc:docMk/>
            <pc:sldMk cId="1442085272" sldId="286"/>
            <ac:cxnSpMk id="22" creationId="{C5928966-4D11-4224-7A19-99B524723CCF}"/>
          </ac:cxnSpMkLst>
        </pc:cxnChg>
        <pc:cxnChg chg="add mod">
          <ac:chgData name="Ananth Mohan" userId="S::mohan52@purdue.edu::79cfcbd3-e602-4ff8-bb28-7e8342e91689" providerId="AD" clId="Web-{397A5DDA-87C2-013B-9D3C-5948425B9F81}" dt="2024-12-06T02:20:32.615" v="1277" actId="14100"/>
          <ac:cxnSpMkLst>
            <pc:docMk/>
            <pc:sldMk cId="1442085272" sldId="286"/>
            <ac:cxnSpMk id="23" creationId="{06F268E6-C80B-420D-DEFB-7031D17F1CF2}"/>
          </ac:cxnSpMkLst>
        </pc:cxnChg>
        <pc:cxnChg chg="add mod">
          <ac:chgData name="Ananth Mohan" userId="S::mohan52@purdue.edu::79cfcbd3-e602-4ff8-bb28-7e8342e91689" providerId="AD" clId="Web-{397A5DDA-87C2-013B-9D3C-5948425B9F81}" dt="2024-12-06T02:20:47.912" v="1280" actId="14100"/>
          <ac:cxnSpMkLst>
            <pc:docMk/>
            <pc:sldMk cId="1442085272" sldId="286"/>
            <ac:cxnSpMk id="24" creationId="{BBDBA99B-E2F0-35E8-0FA7-83AD41C24EE4}"/>
          </ac:cxnSpMkLst>
        </pc:cxnChg>
        <pc:cxnChg chg="add mod">
          <ac:chgData name="Ananth Mohan" userId="S::mohan52@purdue.edu::79cfcbd3-e602-4ff8-bb28-7e8342e91689" providerId="AD" clId="Web-{397A5DDA-87C2-013B-9D3C-5948425B9F81}" dt="2024-12-06T02:19:20.895" v="1263" actId="14100"/>
          <ac:cxnSpMkLst>
            <pc:docMk/>
            <pc:sldMk cId="1442085272" sldId="286"/>
            <ac:cxnSpMk id="25" creationId="{AEBA07C1-516D-C18B-D7A7-112516EB563A}"/>
          </ac:cxnSpMkLst>
        </pc:cxnChg>
      </pc:sldChg>
      <pc:sldChg chg="addSp delSp modSp add mod replId modClrScheme chgLayout">
        <pc:chgData name="Ananth Mohan" userId="S::mohan52@purdue.edu::79cfcbd3-e602-4ff8-bb28-7e8342e91689" providerId="AD" clId="Web-{397A5DDA-87C2-013B-9D3C-5948425B9F81}" dt="2024-12-06T02:33:19.821" v="1489"/>
        <pc:sldMkLst>
          <pc:docMk/>
          <pc:sldMk cId="1468007341" sldId="287"/>
        </pc:sldMkLst>
        <pc:spChg chg="mod">
          <ac:chgData name="Ananth Mohan" userId="S::mohan52@purdue.edu::79cfcbd3-e602-4ff8-bb28-7e8342e91689" providerId="AD" clId="Web-{397A5DDA-87C2-013B-9D3C-5948425B9F81}" dt="2024-12-06T02:33:18.837" v="1488" actId="1076"/>
          <ac:spMkLst>
            <pc:docMk/>
            <pc:sldMk cId="1468007341" sldId="287"/>
            <ac:spMk id="3" creationId="{2E034F38-7CDF-D116-1078-B8F99E39B572}"/>
          </ac:spMkLst>
        </pc:spChg>
        <pc:spChg chg="add">
          <ac:chgData name="Ananth Mohan" userId="S::mohan52@purdue.edu::79cfcbd3-e602-4ff8-bb28-7e8342e91689" providerId="AD" clId="Web-{397A5DDA-87C2-013B-9D3C-5948425B9F81}" dt="2024-12-06T02:33:19.821" v="1489"/>
          <ac:spMkLst>
            <pc:docMk/>
            <pc:sldMk cId="1468007341" sldId="287"/>
            <ac:spMk id="4" creationId="{435657DC-7277-CC4F-7E89-370092B6BE69}"/>
          </ac:spMkLst>
        </pc:spChg>
        <pc:spChg chg="del mod">
          <ac:chgData name="Ananth Mohan" userId="S::mohan52@purdue.edu::79cfcbd3-e602-4ff8-bb28-7e8342e91689" providerId="AD" clId="Web-{397A5DDA-87C2-013B-9D3C-5948425B9F81}" dt="2024-12-05T22:30:47.214" v="1034"/>
          <ac:spMkLst>
            <pc:docMk/>
            <pc:sldMk cId="1468007341" sldId="287"/>
            <ac:spMk id="6" creationId="{DFF176E8-A8CF-530A-590A-252B957EF9E4}"/>
          </ac:spMkLst>
        </pc:spChg>
        <pc:spChg chg="del mod">
          <ac:chgData name="Ananth Mohan" userId="S::mohan52@purdue.edu::79cfcbd3-e602-4ff8-bb28-7e8342e91689" providerId="AD" clId="Web-{397A5DDA-87C2-013B-9D3C-5948425B9F81}" dt="2024-12-05T22:30:47.214" v="1033"/>
          <ac:spMkLst>
            <pc:docMk/>
            <pc:sldMk cId="1468007341" sldId="287"/>
            <ac:spMk id="7" creationId="{A8239F24-9376-B234-050B-ED533A8BBE9D}"/>
          </ac:spMkLst>
        </pc:spChg>
        <pc:spChg chg="del mod">
          <ac:chgData name="Ananth Mohan" userId="S::mohan52@purdue.edu::79cfcbd3-e602-4ff8-bb28-7e8342e91689" providerId="AD" clId="Web-{397A5DDA-87C2-013B-9D3C-5948425B9F81}" dt="2024-12-05T22:30:47.214" v="1032"/>
          <ac:spMkLst>
            <pc:docMk/>
            <pc:sldMk cId="1468007341" sldId="287"/>
            <ac:spMk id="8" creationId="{B6C22A9C-89C0-0E01-A449-61696E5C9958}"/>
          </ac:spMkLst>
        </pc:spChg>
        <pc:spChg chg="del mod">
          <ac:chgData name="Ananth Mohan" userId="S::mohan52@purdue.edu::79cfcbd3-e602-4ff8-bb28-7e8342e91689" providerId="AD" clId="Web-{397A5DDA-87C2-013B-9D3C-5948425B9F81}" dt="2024-12-05T22:30:47.214" v="1031"/>
          <ac:spMkLst>
            <pc:docMk/>
            <pc:sldMk cId="1468007341" sldId="287"/>
            <ac:spMk id="9" creationId="{47F5D7B2-1AF7-0224-0E31-8ADB75F13E09}"/>
          </ac:spMkLst>
        </pc:spChg>
        <pc:spChg chg="add mod">
          <ac:chgData name="Ananth Mohan" userId="S::mohan52@purdue.edu::79cfcbd3-e602-4ff8-bb28-7e8342e91689" providerId="AD" clId="Web-{397A5DDA-87C2-013B-9D3C-5948425B9F81}" dt="2024-12-06T02:33:18.665" v="1473" actId="1076"/>
          <ac:spMkLst>
            <pc:docMk/>
            <pc:sldMk cId="1468007341" sldId="287"/>
            <ac:spMk id="31" creationId="{34680423-1A4B-820A-B6D5-B73680BA27B8}"/>
          </ac:spMkLst>
        </pc:spChg>
        <pc:spChg chg="add mod">
          <ac:chgData name="Ananth Mohan" userId="S::mohan52@purdue.edu::79cfcbd3-e602-4ff8-bb28-7e8342e91689" providerId="AD" clId="Web-{397A5DDA-87C2-013B-9D3C-5948425B9F81}" dt="2024-12-06T02:33:18.680" v="1474" actId="1076"/>
          <ac:spMkLst>
            <pc:docMk/>
            <pc:sldMk cId="1468007341" sldId="287"/>
            <ac:spMk id="32" creationId="{FBC34265-2FCA-F151-93C5-D042687DB3C7}"/>
          </ac:spMkLst>
        </pc:spChg>
        <pc:spChg chg="add mod">
          <ac:chgData name="Ananth Mohan" userId="S::mohan52@purdue.edu::79cfcbd3-e602-4ff8-bb28-7e8342e91689" providerId="AD" clId="Web-{397A5DDA-87C2-013B-9D3C-5948425B9F81}" dt="2024-12-06T02:33:18.696" v="1475" actId="1076"/>
          <ac:spMkLst>
            <pc:docMk/>
            <pc:sldMk cId="1468007341" sldId="287"/>
            <ac:spMk id="33" creationId="{C4298A48-1A36-DDA8-EB66-5B45DFF43D69}"/>
          </ac:spMkLst>
        </pc:spChg>
        <pc:spChg chg="add mod">
          <ac:chgData name="Ananth Mohan" userId="S::mohan52@purdue.edu::79cfcbd3-e602-4ff8-bb28-7e8342e91689" providerId="AD" clId="Web-{397A5DDA-87C2-013B-9D3C-5948425B9F81}" dt="2024-12-06T02:33:18.712" v="1476" actId="1076"/>
          <ac:spMkLst>
            <pc:docMk/>
            <pc:sldMk cId="1468007341" sldId="287"/>
            <ac:spMk id="34" creationId="{4A70B965-CC73-3DF3-C5FE-84177A32CC05}"/>
          </ac:spMkLst>
        </pc:spChg>
        <pc:spChg chg="add mod">
          <ac:chgData name="Ananth Mohan" userId="S::mohan52@purdue.edu::79cfcbd3-e602-4ff8-bb28-7e8342e91689" providerId="AD" clId="Web-{397A5DDA-87C2-013B-9D3C-5948425B9F81}" dt="2024-12-06T02:33:18.712" v="1477" actId="1076"/>
          <ac:spMkLst>
            <pc:docMk/>
            <pc:sldMk cId="1468007341" sldId="287"/>
            <ac:spMk id="35" creationId="{1364D6EC-FA0B-B4F2-E37E-563EA89D3B4A}"/>
          </ac:spMkLst>
        </pc:spChg>
        <pc:spChg chg="add del mod ord">
          <ac:chgData name="Ananth Mohan" userId="S::mohan52@purdue.edu::79cfcbd3-e602-4ff8-bb28-7e8342e91689" providerId="AD" clId="Web-{397A5DDA-87C2-013B-9D3C-5948425B9F81}" dt="2024-12-05T22:26:22.300" v="1001"/>
          <ac:spMkLst>
            <pc:docMk/>
            <pc:sldMk cId="1468007341" sldId="287"/>
            <ac:spMk id="36" creationId="{9C6A1955-7CE0-40F8-DC6A-D091E8D7A497}"/>
          </ac:spMkLst>
        </pc:spChg>
        <pc:spChg chg="add mod">
          <ac:chgData name="Ananth Mohan" userId="S::mohan52@purdue.edu::79cfcbd3-e602-4ff8-bb28-7e8342e91689" providerId="AD" clId="Web-{397A5DDA-87C2-013B-9D3C-5948425B9F81}" dt="2024-12-06T02:33:18.727" v="1478" actId="1076"/>
          <ac:spMkLst>
            <pc:docMk/>
            <pc:sldMk cId="1468007341" sldId="287"/>
            <ac:spMk id="37" creationId="{D500A8A9-FEC3-FD4F-F608-830E76FC9D95}"/>
          </ac:spMkLst>
        </pc:spChg>
        <pc:spChg chg="add mod">
          <ac:chgData name="Ananth Mohan" userId="S::mohan52@purdue.edu::79cfcbd3-e602-4ff8-bb28-7e8342e91689" providerId="AD" clId="Web-{397A5DDA-87C2-013B-9D3C-5948425B9F81}" dt="2024-12-06T02:33:18.743" v="1479" actId="1076"/>
          <ac:spMkLst>
            <pc:docMk/>
            <pc:sldMk cId="1468007341" sldId="287"/>
            <ac:spMk id="38" creationId="{696205FA-49FB-09F3-6D2D-1892A9A16502}"/>
          </ac:spMkLst>
        </pc:spChg>
        <pc:spChg chg="add mod">
          <ac:chgData name="Ananth Mohan" userId="S::mohan52@purdue.edu::79cfcbd3-e602-4ff8-bb28-7e8342e91689" providerId="AD" clId="Web-{397A5DDA-87C2-013B-9D3C-5948425B9F81}" dt="2024-12-06T02:33:18.743" v="1480" actId="1076"/>
          <ac:spMkLst>
            <pc:docMk/>
            <pc:sldMk cId="1468007341" sldId="287"/>
            <ac:spMk id="39" creationId="{4FB8AF22-521B-45FA-8E09-9F7A750A06BA}"/>
          </ac:spMkLst>
        </pc:spChg>
        <pc:spChg chg="add mod">
          <ac:chgData name="Ananth Mohan" userId="S::mohan52@purdue.edu::79cfcbd3-e602-4ff8-bb28-7e8342e91689" providerId="AD" clId="Web-{397A5DDA-87C2-013B-9D3C-5948425B9F81}" dt="2024-12-06T02:33:18.758" v="1481" actId="1076"/>
          <ac:spMkLst>
            <pc:docMk/>
            <pc:sldMk cId="1468007341" sldId="287"/>
            <ac:spMk id="40" creationId="{94E1A8A7-32F4-D96B-5A61-CF7DD7712938}"/>
          </ac:spMkLst>
        </pc:spChg>
        <pc:spChg chg="add mod">
          <ac:chgData name="Ananth Mohan" userId="S::mohan52@purdue.edu::79cfcbd3-e602-4ff8-bb28-7e8342e91689" providerId="AD" clId="Web-{397A5DDA-87C2-013B-9D3C-5948425B9F81}" dt="2024-12-06T02:33:18.774" v="1482" actId="1076"/>
          <ac:spMkLst>
            <pc:docMk/>
            <pc:sldMk cId="1468007341" sldId="287"/>
            <ac:spMk id="41" creationId="{1DEF342F-CF59-0CFF-3B65-0122BA919F4A}"/>
          </ac:spMkLst>
        </pc:spChg>
        <pc:spChg chg="add mod">
          <ac:chgData name="Ananth Mohan" userId="S::mohan52@purdue.edu::79cfcbd3-e602-4ff8-bb28-7e8342e91689" providerId="AD" clId="Web-{397A5DDA-87C2-013B-9D3C-5948425B9F81}" dt="2024-12-06T02:33:18.790" v="1483" actId="1076"/>
          <ac:spMkLst>
            <pc:docMk/>
            <pc:sldMk cId="1468007341" sldId="287"/>
            <ac:spMk id="42" creationId="{5B7F6595-3F94-ECB7-3B6A-9E7AD2D51B61}"/>
          </ac:spMkLst>
        </pc:spChg>
        <pc:spChg chg="add mod">
          <ac:chgData name="Ananth Mohan" userId="S::mohan52@purdue.edu::79cfcbd3-e602-4ff8-bb28-7e8342e91689" providerId="AD" clId="Web-{397A5DDA-87C2-013B-9D3C-5948425B9F81}" dt="2024-12-06T02:33:18.805" v="1484" actId="1076"/>
          <ac:spMkLst>
            <pc:docMk/>
            <pc:sldMk cId="1468007341" sldId="287"/>
            <ac:spMk id="43" creationId="{F338541C-B118-7C7D-FB96-FD2BA06ACEED}"/>
          </ac:spMkLst>
        </pc:spChg>
        <pc:spChg chg="add mod">
          <ac:chgData name="Ananth Mohan" userId="S::mohan52@purdue.edu::79cfcbd3-e602-4ff8-bb28-7e8342e91689" providerId="AD" clId="Web-{397A5DDA-87C2-013B-9D3C-5948425B9F81}" dt="2024-12-06T02:33:18.805" v="1485" actId="1076"/>
          <ac:spMkLst>
            <pc:docMk/>
            <pc:sldMk cId="1468007341" sldId="287"/>
            <ac:spMk id="44" creationId="{3D3EF896-D4AC-45E8-4D1C-8E6AE63D6D43}"/>
          </ac:spMkLst>
        </pc:spChg>
        <pc:spChg chg="add mod">
          <ac:chgData name="Ananth Mohan" userId="S::mohan52@purdue.edu::79cfcbd3-e602-4ff8-bb28-7e8342e91689" providerId="AD" clId="Web-{397A5DDA-87C2-013B-9D3C-5948425B9F81}" dt="2024-12-06T02:33:18.821" v="1486" actId="1076"/>
          <ac:spMkLst>
            <pc:docMk/>
            <pc:sldMk cId="1468007341" sldId="287"/>
            <ac:spMk id="45" creationId="{0395DF63-C231-4728-5567-AC8D59638C11}"/>
          </ac:spMkLst>
        </pc:spChg>
        <pc:spChg chg="add mod">
          <ac:chgData name="Ananth Mohan" userId="S::mohan52@purdue.edu::79cfcbd3-e602-4ff8-bb28-7e8342e91689" providerId="AD" clId="Web-{397A5DDA-87C2-013B-9D3C-5948425B9F81}" dt="2024-12-06T02:33:18.837" v="1487" actId="1076"/>
          <ac:spMkLst>
            <pc:docMk/>
            <pc:sldMk cId="1468007341" sldId="287"/>
            <ac:spMk id="46" creationId="{12281D16-DDBD-8154-5278-148A8A263F49}"/>
          </ac:spMkLst>
        </pc:spChg>
        <pc:spChg chg="mod ord">
          <ac:chgData name="Ananth Mohan" userId="S::mohan52@purdue.edu::79cfcbd3-e602-4ff8-bb28-7e8342e91689" providerId="AD" clId="Web-{397A5DDA-87C2-013B-9D3C-5948425B9F81}" dt="2024-12-05T22:46:10.132" v="1214" actId="20577"/>
          <ac:spMkLst>
            <pc:docMk/>
            <pc:sldMk cId="1468007341" sldId="287"/>
            <ac:spMk id="330" creationId="{2AED83DB-3A35-4BB1-133B-E553C6110ABF}"/>
          </ac:spMkLst>
        </pc:spChg>
        <pc:spChg chg="mod ord">
          <ac:chgData name="Ananth Mohan" userId="S::mohan52@purdue.edu::79cfcbd3-e602-4ff8-bb28-7e8342e91689" providerId="AD" clId="Web-{397A5DDA-87C2-013B-9D3C-5948425B9F81}" dt="2024-12-05T22:25:56.018" v="1000"/>
          <ac:spMkLst>
            <pc:docMk/>
            <pc:sldMk cId="1468007341" sldId="287"/>
            <ac:spMk id="333" creationId="{328AAF9B-1AE8-E465-DB11-C62F394146FE}"/>
          </ac:spMkLst>
        </pc:spChg>
        <pc:graphicFrameChg chg="del modGraphic">
          <ac:chgData name="Ananth Mohan" userId="S::mohan52@purdue.edu::79cfcbd3-e602-4ff8-bb28-7e8342e91689" providerId="AD" clId="Web-{397A5DDA-87C2-013B-9D3C-5948425B9F81}" dt="2024-12-05T22:18:38.927" v="809"/>
          <ac:graphicFrameMkLst>
            <pc:docMk/>
            <pc:sldMk cId="1468007341" sldId="287"/>
            <ac:graphicFrameMk id="2" creationId="{F087BA63-4701-48AF-11FF-F84212477042}"/>
          </ac:graphicFrameMkLst>
        </pc:graphicFrameChg>
      </pc:sldChg>
      <pc:sldChg chg="addSp delSp modSp new del">
        <pc:chgData name="Ananth Mohan" userId="S::mohan52@purdue.edu::79cfcbd3-e602-4ff8-bb28-7e8342e91689" providerId="AD" clId="Web-{397A5DDA-87C2-013B-9D3C-5948425B9F81}" dt="2024-12-05T22:01:44.991" v="651"/>
        <pc:sldMkLst>
          <pc:docMk/>
          <pc:sldMk cId="4150130608" sldId="287"/>
        </pc:sldMkLst>
        <pc:spChg chg="add del">
          <ac:chgData name="Ananth Mohan" userId="S::mohan52@purdue.edu::79cfcbd3-e602-4ff8-bb28-7e8342e91689" providerId="AD" clId="Web-{397A5DDA-87C2-013B-9D3C-5948425B9F81}" dt="2024-12-05T22:01:43.147" v="648"/>
          <ac:spMkLst>
            <pc:docMk/>
            <pc:sldMk cId="4150130608" sldId="287"/>
            <ac:spMk id="3" creationId="{9F9DC1D8-8DEE-5105-C060-4455F5343CF1}"/>
          </ac:spMkLst>
        </pc:spChg>
        <pc:spChg chg="add del">
          <ac:chgData name="Ananth Mohan" userId="S::mohan52@purdue.edu::79cfcbd3-e602-4ff8-bb28-7e8342e91689" providerId="AD" clId="Web-{397A5DDA-87C2-013B-9D3C-5948425B9F81}" dt="2024-12-05T22:01:43.147" v="649"/>
          <ac:spMkLst>
            <pc:docMk/>
            <pc:sldMk cId="4150130608" sldId="287"/>
            <ac:spMk id="4" creationId="{C05B7319-BC51-EA56-54F6-CCDE0BE5261A}"/>
          </ac:spMkLst>
        </pc:spChg>
        <pc:spChg chg="add del">
          <ac:chgData name="Ananth Mohan" userId="S::mohan52@purdue.edu::79cfcbd3-e602-4ff8-bb28-7e8342e91689" providerId="AD" clId="Web-{397A5DDA-87C2-013B-9D3C-5948425B9F81}" dt="2024-12-05T22:01:43.147" v="650"/>
          <ac:spMkLst>
            <pc:docMk/>
            <pc:sldMk cId="4150130608" sldId="287"/>
            <ac:spMk id="5" creationId="{8BF4DEF1-5AAF-1F91-8666-0FBF6B287FF0}"/>
          </ac:spMkLst>
        </pc:spChg>
        <pc:picChg chg="add del mod">
          <ac:chgData name="Ananth Mohan" userId="S::mohan52@purdue.edu::79cfcbd3-e602-4ff8-bb28-7e8342e91689" providerId="AD" clId="Web-{397A5DDA-87C2-013B-9D3C-5948425B9F81}" dt="2024-12-05T22:01:41.740" v="647"/>
          <ac:picMkLst>
            <pc:docMk/>
            <pc:sldMk cId="4150130608" sldId="287"/>
            <ac:picMk id="7" creationId="{9D828EC3-3138-5916-204E-21C7F4B4E9B9}"/>
          </ac:picMkLst>
        </pc:picChg>
        <pc:picChg chg="add del mod">
          <ac:chgData name="Ananth Mohan" userId="S::mohan52@purdue.edu::79cfcbd3-e602-4ff8-bb28-7e8342e91689" providerId="AD" clId="Web-{397A5DDA-87C2-013B-9D3C-5948425B9F81}" dt="2024-12-05T22:01:41.740" v="646"/>
          <ac:picMkLst>
            <pc:docMk/>
            <pc:sldMk cId="4150130608" sldId="287"/>
            <ac:picMk id="8" creationId="{8E7C4581-F71C-0681-E067-3C8B399D2848}"/>
          </ac:picMkLst>
        </pc:picChg>
        <pc:picChg chg="add del mod">
          <ac:chgData name="Ananth Mohan" userId="S::mohan52@purdue.edu::79cfcbd3-e602-4ff8-bb28-7e8342e91689" providerId="AD" clId="Web-{397A5DDA-87C2-013B-9D3C-5948425B9F81}" dt="2024-12-05T22:01:41.740" v="645"/>
          <ac:picMkLst>
            <pc:docMk/>
            <pc:sldMk cId="4150130608" sldId="287"/>
            <ac:picMk id="9" creationId="{6B562B6F-92A4-3821-DAE7-642E8FC22608}"/>
          </ac:picMkLst>
        </pc:picChg>
      </pc:sldChg>
    </pc:docChg>
  </pc:docChgLst>
  <pc:docChgLst>
    <pc:chgData name="Ananth Mohan" userId="S::mohan52@purdue.edu::79cfcbd3-e602-4ff8-bb28-7e8342e91689" providerId="AD" clId="Web-{995EA156-5C1A-94D8-D8CB-948A85475F8C}"/>
    <pc:docChg chg="addSld modSld">
      <pc:chgData name="Ananth Mohan" userId="S::mohan52@purdue.edu::79cfcbd3-e602-4ff8-bb28-7e8342e91689" providerId="AD" clId="Web-{995EA156-5C1A-94D8-D8CB-948A85475F8C}" dt="2024-12-04T21:20:03.993" v="106"/>
      <pc:docMkLst>
        <pc:docMk/>
      </pc:docMkLst>
      <pc:sldChg chg="addSp delSp modSp new">
        <pc:chgData name="Ananth Mohan" userId="S::mohan52@purdue.edu::79cfcbd3-e602-4ff8-bb28-7e8342e91689" providerId="AD" clId="Web-{995EA156-5C1A-94D8-D8CB-948A85475F8C}" dt="2024-12-04T21:20:03.993" v="106"/>
        <pc:sldMkLst>
          <pc:docMk/>
          <pc:sldMk cId="2639617458" sldId="277"/>
        </pc:sldMkLst>
        <pc:graphicFrameChg chg="add mod modGraphic">
          <ac:chgData name="Ananth Mohan" userId="S::mohan52@purdue.edu::79cfcbd3-e602-4ff8-bb28-7e8342e91689" providerId="AD" clId="Web-{995EA156-5C1A-94D8-D8CB-948A85475F8C}" dt="2024-12-04T21:20:03.993" v="106"/>
          <ac:graphicFrameMkLst>
            <pc:docMk/>
            <pc:sldMk cId="2639617458" sldId="277"/>
            <ac:graphicFrameMk id="20" creationId="{F40D6046-D28C-4175-AC6A-88C441272636}"/>
          </ac:graphicFrameMkLst>
        </pc:graphicFrameChg>
      </pc:sldChg>
    </pc:docChg>
  </pc:docChgLst>
  <pc:docChgLst>
    <pc:chgData name="Ananth Mohan" userId="S::mohan52@purdue.edu::79cfcbd3-e602-4ff8-bb28-7e8342e91689" providerId="AD" clId="Web-{294C0E45-ED86-8B99-8E57-DC83DC95E118}"/>
    <pc:docChg chg="modSld sldOrd">
      <pc:chgData name="Ananth Mohan" userId="S::mohan52@purdue.edu::79cfcbd3-e602-4ff8-bb28-7e8342e91689" providerId="AD" clId="Web-{294C0E45-ED86-8B99-8E57-DC83DC95E118}" dt="2024-12-05T20:32:34.934" v="221" actId="1076"/>
      <pc:docMkLst>
        <pc:docMk/>
      </pc:docMkLst>
      <pc:sldChg chg="modSp ord">
        <pc:chgData name="Ananth Mohan" userId="S::mohan52@purdue.edu::79cfcbd3-e602-4ff8-bb28-7e8342e91689" providerId="AD" clId="Web-{294C0E45-ED86-8B99-8E57-DC83DC95E118}" dt="2024-12-05T20:27:26.926" v="217"/>
        <pc:sldMkLst>
          <pc:docMk/>
          <pc:sldMk cId="0" sldId="260"/>
        </pc:sldMkLst>
        <pc:spChg chg="mod">
          <ac:chgData name="Ananth Mohan" userId="S::mohan52@purdue.edu::79cfcbd3-e602-4ff8-bb28-7e8342e91689" providerId="AD" clId="Web-{294C0E45-ED86-8B99-8E57-DC83DC95E118}" dt="2024-12-05T19:01:08.032" v="70" actId="1076"/>
          <ac:spMkLst>
            <pc:docMk/>
            <pc:sldMk cId="0" sldId="260"/>
            <ac:spMk id="11" creationId="{13D43D64-EBC3-1F5E-897E-BE43B57C2B52}"/>
          </ac:spMkLst>
        </pc:spChg>
        <pc:picChg chg="mod">
          <ac:chgData name="Ananth Mohan" userId="S::mohan52@purdue.edu::79cfcbd3-e602-4ff8-bb28-7e8342e91689" providerId="AD" clId="Web-{294C0E45-ED86-8B99-8E57-DC83DC95E118}" dt="2024-12-05T19:01:08.047" v="71" actId="1076"/>
          <ac:picMkLst>
            <pc:docMk/>
            <pc:sldMk cId="0" sldId="260"/>
            <ac:picMk id="5" creationId="{D3FBC66F-66FF-0151-D297-675397DFBC6C}"/>
          </ac:picMkLst>
        </pc:picChg>
        <pc:picChg chg="mod">
          <ac:chgData name="Ananth Mohan" userId="S::mohan52@purdue.edu::79cfcbd3-e602-4ff8-bb28-7e8342e91689" providerId="AD" clId="Web-{294C0E45-ED86-8B99-8E57-DC83DC95E118}" dt="2024-12-05T19:01:08.063" v="72" actId="1076"/>
          <ac:picMkLst>
            <pc:docMk/>
            <pc:sldMk cId="0" sldId="260"/>
            <ac:picMk id="6" creationId="{D4288BAB-A32A-730E-6012-36711C7DBBA6}"/>
          </ac:picMkLst>
        </pc:picChg>
        <pc:picChg chg="mod">
          <ac:chgData name="Ananth Mohan" userId="S::mohan52@purdue.edu::79cfcbd3-e602-4ff8-bb28-7e8342e91689" providerId="AD" clId="Web-{294C0E45-ED86-8B99-8E57-DC83DC95E118}" dt="2024-12-05T19:01:08.079" v="73" actId="1076"/>
          <ac:picMkLst>
            <pc:docMk/>
            <pc:sldMk cId="0" sldId="260"/>
            <ac:picMk id="7" creationId="{F446EF81-E46E-25EE-93C4-CE6D8E9CBF69}"/>
          </ac:picMkLst>
        </pc:picChg>
        <pc:picChg chg="mod">
          <ac:chgData name="Ananth Mohan" userId="S::mohan52@purdue.edu::79cfcbd3-e602-4ff8-bb28-7e8342e91689" providerId="AD" clId="Web-{294C0E45-ED86-8B99-8E57-DC83DC95E118}" dt="2024-12-05T19:01:08.094" v="74" actId="1076"/>
          <ac:picMkLst>
            <pc:docMk/>
            <pc:sldMk cId="0" sldId="260"/>
            <ac:picMk id="8" creationId="{9354179B-5B73-39D2-BFC1-83562EFC70C3}"/>
          </ac:picMkLst>
        </pc:picChg>
        <pc:picChg chg="mod">
          <ac:chgData name="Ananth Mohan" userId="S::mohan52@purdue.edu::79cfcbd3-e602-4ff8-bb28-7e8342e91689" providerId="AD" clId="Web-{294C0E45-ED86-8B99-8E57-DC83DC95E118}" dt="2024-12-05T19:01:08.110" v="75" actId="1076"/>
          <ac:picMkLst>
            <pc:docMk/>
            <pc:sldMk cId="0" sldId="260"/>
            <ac:picMk id="9" creationId="{DD3CABE3-0320-568D-ADCE-1DAAB7088282}"/>
          </ac:picMkLst>
        </pc:picChg>
      </pc:sldChg>
      <pc:sldChg chg="addSp delSp modSp ord">
        <pc:chgData name="Ananth Mohan" userId="S::mohan52@purdue.edu::79cfcbd3-e602-4ff8-bb28-7e8342e91689" providerId="AD" clId="Web-{294C0E45-ED86-8B99-8E57-DC83DC95E118}" dt="2024-12-05T20:27:42.629" v="219"/>
        <pc:sldMkLst>
          <pc:docMk/>
          <pc:sldMk cId="3529173338" sldId="273"/>
        </pc:sldMkLst>
        <pc:spChg chg="add mod">
          <ac:chgData name="Ananth Mohan" userId="S::mohan52@purdue.edu::79cfcbd3-e602-4ff8-bb28-7e8342e91689" providerId="AD" clId="Web-{294C0E45-ED86-8B99-8E57-DC83DC95E118}" dt="2024-12-05T20:17:56.629" v="205" actId="20577"/>
          <ac:spMkLst>
            <pc:docMk/>
            <pc:sldMk cId="3529173338" sldId="273"/>
            <ac:spMk id="4" creationId="{45218DD2-0FF3-2C7E-8B7E-EFA7C14C7659}"/>
          </ac:spMkLst>
        </pc:spChg>
        <pc:spChg chg="add mod">
          <ac:chgData name="Ananth Mohan" userId="S::mohan52@purdue.edu::79cfcbd3-e602-4ff8-bb28-7e8342e91689" providerId="AD" clId="Web-{294C0E45-ED86-8B99-8E57-DC83DC95E118}" dt="2024-12-05T20:16:26.267" v="104" actId="20577"/>
          <ac:spMkLst>
            <pc:docMk/>
            <pc:sldMk cId="3529173338" sldId="273"/>
            <ac:spMk id="6" creationId="{49C65790-7594-25C2-D0CD-9D6863569B05}"/>
          </ac:spMkLst>
        </pc:spChg>
        <pc:spChg chg="add del">
          <ac:chgData name="Ananth Mohan" userId="S::mohan52@purdue.edu::79cfcbd3-e602-4ff8-bb28-7e8342e91689" providerId="AD" clId="Web-{294C0E45-ED86-8B99-8E57-DC83DC95E118}" dt="2024-12-05T20:16:22.970" v="93"/>
          <ac:spMkLst>
            <pc:docMk/>
            <pc:sldMk cId="3529173338" sldId="273"/>
            <ac:spMk id="8" creationId="{38C51909-739A-9188-4AE3-24A8D0DB8C6A}"/>
          </ac:spMkLst>
        </pc:spChg>
        <pc:spChg chg="add del mod">
          <ac:chgData name="Ananth Mohan" userId="S::mohan52@purdue.edu::79cfcbd3-e602-4ff8-bb28-7e8342e91689" providerId="AD" clId="Web-{294C0E45-ED86-8B99-8E57-DC83DC95E118}" dt="2024-12-05T20:18:03.129" v="208"/>
          <ac:spMkLst>
            <pc:docMk/>
            <pc:sldMk cId="3529173338" sldId="273"/>
            <ac:spMk id="10" creationId="{1438D0D0-F55E-B70D-983C-D8ED976BF3CB}"/>
          </ac:spMkLst>
        </pc:spChg>
        <pc:spChg chg="del">
          <ac:chgData name="Ananth Mohan" userId="S::mohan52@purdue.edu::79cfcbd3-e602-4ff8-bb28-7e8342e91689" providerId="AD" clId="Web-{294C0E45-ED86-8B99-8E57-DC83DC95E118}" dt="2024-12-05T20:16:18.985" v="91"/>
          <ac:spMkLst>
            <pc:docMk/>
            <pc:sldMk cId="3529173338" sldId="273"/>
            <ac:spMk id="289" creationId="{00000000-0000-0000-0000-000000000000}"/>
          </ac:spMkLst>
        </pc:spChg>
        <pc:spChg chg="del mod">
          <ac:chgData name="Ananth Mohan" userId="S::mohan52@purdue.edu::79cfcbd3-e602-4ff8-bb28-7e8342e91689" providerId="AD" clId="Web-{294C0E45-ED86-8B99-8E57-DC83DC95E118}" dt="2024-12-05T20:17:58.785" v="206"/>
          <ac:spMkLst>
            <pc:docMk/>
            <pc:sldMk cId="3529173338" sldId="273"/>
            <ac:spMk id="290" creationId="{00000000-0000-0000-0000-000000000000}"/>
          </ac:spMkLst>
        </pc:spChg>
        <pc:picChg chg="mod">
          <ac:chgData name="Ananth Mohan" userId="S::mohan52@purdue.edu::79cfcbd3-e602-4ff8-bb28-7e8342e91689" providerId="AD" clId="Web-{294C0E45-ED86-8B99-8E57-DC83DC95E118}" dt="2024-12-05T20:18:16.567" v="211" actId="1076"/>
          <ac:picMkLst>
            <pc:docMk/>
            <pc:sldMk cId="3529173338" sldId="273"/>
            <ac:picMk id="3" creationId="{AE6DE328-0558-FC11-923A-05FFBDF19596}"/>
          </ac:picMkLst>
        </pc:picChg>
      </pc:sldChg>
      <pc:sldChg chg="modSp">
        <pc:chgData name="Ananth Mohan" userId="S::mohan52@purdue.edu::79cfcbd3-e602-4ff8-bb28-7e8342e91689" providerId="AD" clId="Web-{294C0E45-ED86-8B99-8E57-DC83DC95E118}" dt="2024-12-05T20:32:34.934" v="221" actId="1076"/>
        <pc:sldMkLst>
          <pc:docMk/>
          <pc:sldMk cId="4027535103" sldId="276"/>
        </pc:sldMkLst>
        <pc:picChg chg="mod">
          <ac:chgData name="Ananth Mohan" userId="S::mohan52@purdue.edu::79cfcbd3-e602-4ff8-bb28-7e8342e91689" providerId="AD" clId="Web-{294C0E45-ED86-8B99-8E57-DC83DC95E118}" dt="2024-12-05T20:32:29.746" v="220" actId="1076"/>
          <ac:picMkLst>
            <pc:docMk/>
            <pc:sldMk cId="4027535103" sldId="276"/>
            <ac:picMk id="4" creationId="{ECD05420-867F-3570-0737-7042A0158C89}"/>
          </ac:picMkLst>
        </pc:picChg>
        <pc:picChg chg="mod">
          <ac:chgData name="Ananth Mohan" userId="S::mohan52@purdue.edu::79cfcbd3-e602-4ff8-bb28-7e8342e91689" providerId="AD" clId="Web-{294C0E45-ED86-8B99-8E57-DC83DC95E118}" dt="2024-12-05T20:32:34.934" v="221" actId="1076"/>
          <ac:picMkLst>
            <pc:docMk/>
            <pc:sldMk cId="4027535103" sldId="276"/>
            <ac:picMk id="5" creationId="{54C3C426-D1F7-000C-85FE-7C4CFE3281B4}"/>
          </ac:picMkLst>
        </pc:picChg>
      </pc:sldChg>
      <pc:sldChg chg="modSp">
        <pc:chgData name="Ananth Mohan" userId="S::mohan52@purdue.edu::79cfcbd3-e602-4ff8-bb28-7e8342e91689" providerId="AD" clId="Web-{294C0E45-ED86-8B99-8E57-DC83DC95E118}" dt="2024-12-05T20:20:21.039" v="215" actId="1076"/>
        <pc:sldMkLst>
          <pc:docMk/>
          <pc:sldMk cId="2639617458" sldId="277"/>
        </pc:sldMkLst>
        <pc:graphicFrameChg chg="mod modGraphic">
          <ac:chgData name="Ananth Mohan" userId="S::mohan52@purdue.edu::79cfcbd3-e602-4ff8-bb28-7e8342e91689" providerId="AD" clId="Web-{294C0E45-ED86-8B99-8E57-DC83DC95E118}" dt="2024-12-05T16:05:05.418" v="69"/>
          <ac:graphicFrameMkLst>
            <pc:docMk/>
            <pc:sldMk cId="2639617458" sldId="277"/>
            <ac:graphicFrameMk id="20" creationId="{F40D6046-D28C-4175-AC6A-88C441272636}"/>
          </ac:graphicFrameMkLst>
        </pc:graphicFrameChg>
        <pc:picChg chg="mod">
          <ac:chgData name="Ananth Mohan" userId="S::mohan52@purdue.edu::79cfcbd3-e602-4ff8-bb28-7e8342e91689" providerId="AD" clId="Web-{294C0E45-ED86-8B99-8E57-DC83DC95E118}" dt="2024-12-05T20:19:41.694" v="212" actId="14100"/>
          <ac:picMkLst>
            <pc:docMk/>
            <pc:sldMk cId="2639617458" sldId="277"/>
            <ac:picMk id="4" creationId="{C9564065-E888-BB6B-25A7-8C4CD0F6798B}"/>
          </ac:picMkLst>
        </pc:picChg>
        <pc:picChg chg="mod">
          <ac:chgData name="Ananth Mohan" userId="S::mohan52@purdue.edu::79cfcbd3-e602-4ff8-bb28-7e8342e91689" providerId="AD" clId="Web-{294C0E45-ED86-8B99-8E57-DC83DC95E118}" dt="2024-12-05T20:20:21.039" v="215" actId="1076"/>
          <ac:picMkLst>
            <pc:docMk/>
            <pc:sldMk cId="2639617458" sldId="277"/>
            <ac:picMk id="5" creationId="{FF88164E-0CCE-716E-2136-D26222F9AEE0}"/>
          </ac:picMkLst>
        </pc:picChg>
      </pc:sldChg>
      <pc:sldChg chg="addSp modSp">
        <pc:chgData name="Ananth Mohan" userId="S::mohan52@purdue.edu::79cfcbd3-e602-4ff8-bb28-7e8342e91689" providerId="AD" clId="Web-{294C0E45-ED86-8B99-8E57-DC83DC95E118}" dt="2024-12-05T16:01:27.379" v="48" actId="20577"/>
        <pc:sldMkLst>
          <pc:docMk/>
          <pc:sldMk cId="917389519" sldId="278"/>
        </pc:sldMkLst>
        <pc:spChg chg="mod">
          <ac:chgData name="Ananth Mohan" userId="S::mohan52@purdue.edu::79cfcbd3-e602-4ff8-bb28-7e8342e91689" providerId="AD" clId="Web-{294C0E45-ED86-8B99-8E57-DC83DC95E118}" dt="2024-12-05T16:01:27.379" v="48" actId="20577"/>
          <ac:spMkLst>
            <pc:docMk/>
            <pc:sldMk cId="917389519" sldId="278"/>
            <ac:spMk id="3" creationId="{F4B00B37-A454-044B-8226-26EF2B9F22AA}"/>
          </ac:spMkLst>
        </pc:spChg>
        <pc:spChg chg="add mod">
          <ac:chgData name="Ananth Mohan" userId="S::mohan52@purdue.edu::79cfcbd3-e602-4ff8-bb28-7e8342e91689" providerId="AD" clId="Web-{294C0E45-ED86-8B99-8E57-DC83DC95E118}" dt="2024-12-05T16:01:15.145" v="45" actId="20577"/>
          <ac:spMkLst>
            <pc:docMk/>
            <pc:sldMk cId="917389519" sldId="278"/>
            <ac:spMk id="4" creationId="{DFACAFE1-D73C-807A-BC8B-C3E2901C31B6}"/>
          </ac:spMkLst>
        </pc:spChg>
        <pc:spChg chg="mod">
          <ac:chgData name="Ananth Mohan" userId="S::mohan52@purdue.edu::79cfcbd3-e602-4ff8-bb28-7e8342e91689" providerId="AD" clId="Web-{294C0E45-ED86-8B99-8E57-DC83DC95E118}" dt="2024-12-05T16:01:02.066" v="42" actId="20577"/>
          <ac:spMkLst>
            <pc:docMk/>
            <pc:sldMk cId="917389519" sldId="278"/>
            <ac:spMk id="6" creationId="{F17CAFE2-F5F9-F671-DDD5-BEC21F0623D1}"/>
          </ac:spMkLst>
        </pc:spChg>
      </pc:sldChg>
      <pc:sldChg chg="modSp">
        <pc:chgData name="Ananth Mohan" userId="S::mohan52@purdue.edu::79cfcbd3-e602-4ff8-bb28-7e8342e91689" providerId="AD" clId="Web-{294C0E45-ED86-8B99-8E57-DC83DC95E118}" dt="2024-12-05T16:03:51.634" v="57" actId="20577"/>
        <pc:sldMkLst>
          <pc:docMk/>
          <pc:sldMk cId="2223261314" sldId="279"/>
        </pc:sldMkLst>
        <pc:spChg chg="mod">
          <ac:chgData name="Ananth Mohan" userId="S::mohan52@purdue.edu::79cfcbd3-e602-4ff8-bb28-7e8342e91689" providerId="AD" clId="Web-{294C0E45-ED86-8B99-8E57-DC83DC95E118}" dt="2024-12-05T16:03:46.447" v="55" actId="1076"/>
          <ac:spMkLst>
            <pc:docMk/>
            <pc:sldMk cId="2223261314" sldId="279"/>
            <ac:spMk id="5" creationId="{B64C89E0-3190-647A-5624-2A0D9F1101E5}"/>
          </ac:spMkLst>
        </pc:spChg>
        <pc:spChg chg="mod">
          <ac:chgData name="Ananth Mohan" userId="S::mohan52@purdue.edu::79cfcbd3-e602-4ff8-bb28-7e8342e91689" providerId="AD" clId="Web-{294C0E45-ED86-8B99-8E57-DC83DC95E118}" dt="2024-12-05T16:03:51.634" v="57" actId="20577"/>
          <ac:spMkLst>
            <pc:docMk/>
            <pc:sldMk cId="2223261314" sldId="279"/>
            <ac:spMk id="6" creationId="{4FBC68CF-21C2-EC0A-8CEA-7606735EF96B}"/>
          </ac:spMkLst>
        </pc:spChg>
        <pc:spChg chg="mod">
          <ac:chgData name="Ananth Mohan" userId="S::mohan52@purdue.edu::79cfcbd3-e602-4ff8-bb28-7e8342e91689" providerId="AD" clId="Web-{294C0E45-ED86-8B99-8E57-DC83DC95E118}" dt="2024-12-05T16:03:37.540" v="54" actId="1076"/>
          <ac:spMkLst>
            <pc:docMk/>
            <pc:sldMk cId="2223261314" sldId="279"/>
            <ac:spMk id="7" creationId="{795BB9D2-360E-B5C7-CDC7-B28F44357C22}"/>
          </ac:spMkLst>
        </pc:spChg>
        <pc:graphicFrameChg chg="modGraphic">
          <ac:chgData name="Ananth Mohan" userId="S::mohan52@purdue.edu::79cfcbd3-e602-4ff8-bb28-7e8342e91689" providerId="AD" clId="Web-{294C0E45-ED86-8B99-8E57-DC83DC95E118}" dt="2024-12-05T16:02:58.570" v="50" actId="20577"/>
          <ac:graphicFrameMkLst>
            <pc:docMk/>
            <pc:sldMk cId="2223261314" sldId="279"/>
            <ac:graphicFrameMk id="3" creationId="{C93C2C33-821C-D9B6-ADC4-A369C1F15CA7}"/>
          </ac:graphicFrameMkLst>
        </pc:graphicFrameChg>
        <pc:graphicFrameChg chg="mod">
          <ac:chgData name="Ananth Mohan" userId="S::mohan52@purdue.edu::79cfcbd3-e602-4ff8-bb28-7e8342e91689" providerId="AD" clId="Web-{294C0E45-ED86-8B99-8E57-DC83DC95E118}" dt="2024-12-05T16:03:17.555" v="51" actId="1076"/>
          <ac:graphicFrameMkLst>
            <pc:docMk/>
            <pc:sldMk cId="2223261314" sldId="279"/>
            <ac:graphicFrameMk id="4" creationId="{EE17E4BB-C33E-43B5-A644-3D71C56D85E6}"/>
          </ac:graphicFrameMkLst>
        </pc:graphicFrameChg>
      </pc:sldChg>
      <pc:sldChg chg="modSp">
        <pc:chgData name="Ananth Mohan" userId="S::mohan52@purdue.edu::79cfcbd3-e602-4ff8-bb28-7e8342e91689" providerId="AD" clId="Web-{294C0E45-ED86-8B99-8E57-DC83DC95E118}" dt="2024-12-05T19:06:35.308" v="83"/>
        <pc:sldMkLst>
          <pc:docMk/>
          <pc:sldMk cId="1400207660" sldId="280"/>
        </pc:sldMkLst>
        <pc:graphicFrameChg chg="mod modGraphic">
          <ac:chgData name="Ananth Mohan" userId="S::mohan52@purdue.edu::79cfcbd3-e602-4ff8-bb28-7e8342e91689" providerId="AD" clId="Web-{294C0E45-ED86-8B99-8E57-DC83DC95E118}" dt="2024-12-05T19:06:35.308" v="83"/>
          <ac:graphicFrameMkLst>
            <pc:docMk/>
            <pc:sldMk cId="1400207660" sldId="280"/>
            <ac:graphicFrameMk id="4" creationId="{B54313DF-D118-01C7-3960-F23859E072FE}"/>
          </ac:graphicFrameMkLst>
        </pc:graphicFrameChg>
      </pc:sldChg>
    </pc:docChg>
  </pc:docChgLst>
  <pc:docChgLst>
    <pc:chgData name="Amy Lynn Fischbach" userId="f2462539-2a3a-4235-ac48-7de53ea0b48e" providerId="ADAL" clId="{E83DABCB-9A21-40DD-BB0A-05947B29373E}"/>
    <pc:docChg chg="undo redo custSel addSld delSld modSld sldOrd">
      <pc:chgData name="Amy Lynn Fischbach" userId="f2462539-2a3a-4235-ac48-7de53ea0b48e" providerId="ADAL" clId="{E83DABCB-9A21-40DD-BB0A-05947B29373E}" dt="2024-12-07T22:26:27.849" v="4539" actId="20577"/>
      <pc:docMkLst>
        <pc:docMk/>
      </pc:docMkLst>
      <pc:sldChg chg="addSp delSp modSp mod ord modNotesTx">
        <pc:chgData name="Amy Lynn Fischbach" userId="f2462539-2a3a-4235-ac48-7de53ea0b48e" providerId="ADAL" clId="{E83DABCB-9A21-40DD-BB0A-05947B29373E}" dt="2024-12-02T19:58:18.650" v="963" actId="20577"/>
        <pc:sldMkLst>
          <pc:docMk/>
          <pc:sldMk cId="0" sldId="258"/>
        </pc:sldMkLst>
      </pc:sldChg>
      <pc:sldChg chg="addSp delSp modSp del mod modNotesTx">
        <pc:chgData name="Amy Lynn Fischbach" userId="f2462539-2a3a-4235-ac48-7de53ea0b48e" providerId="ADAL" clId="{E83DABCB-9A21-40DD-BB0A-05947B29373E}" dt="2024-12-05T02:48:55.665" v="2479" actId="47"/>
        <pc:sldMkLst>
          <pc:docMk/>
          <pc:sldMk cId="0" sldId="262"/>
        </pc:sldMkLst>
      </pc:sldChg>
      <pc:sldChg chg="modSp mod">
        <pc:chgData name="Amy Lynn Fischbach" userId="f2462539-2a3a-4235-ac48-7de53ea0b48e" providerId="ADAL" clId="{E83DABCB-9A21-40DD-BB0A-05947B29373E}" dt="2024-12-02T20:21:17.108" v="1392" actId="6549"/>
        <pc:sldMkLst>
          <pc:docMk/>
          <pc:sldMk cId="0" sldId="263"/>
        </pc:sldMkLst>
      </pc:sldChg>
      <pc:sldChg chg="modAnim">
        <pc:chgData name="Amy Lynn Fischbach" userId="f2462539-2a3a-4235-ac48-7de53ea0b48e" providerId="ADAL" clId="{E83DABCB-9A21-40DD-BB0A-05947B29373E}" dt="2024-12-06T20:42:13.898" v="4107"/>
        <pc:sldMkLst>
          <pc:docMk/>
          <pc:sldMk cId="0" sldId="264"/>
        </pc:sldMkLst>
      </pc:sldChg>
      <pc:sldChg chg="addSp delSp modSp mod ord modNotesTx">
        <pc:chgData name="Amy Lynn Fischbach" userId="f2462539-2a3a-4235-ac48-7de53ea0b48e" providerId="ADAL" clId="{E83DABCB-9A21-40DD-BB0A-05947B29373E}" dt="2024-12-05T20:21:23.475" v="2769"/>
        <pc:sldMkLst>
          <pc:docMk/>
          <pc:sldMk cId="0" sldId="266"/>
        </pc:sldMkLst>
        <pc:spChg chg="add mod">
          <ac:chgData name="Amy Lynn Fischbach" userId="f2462539-2a3a-4235-ac48-7de53ea0b48e" providerId="ADAL" clId="{E83DABCB-9A21-40DD-BB0A-05947B29373E}" dt="2024-12-02T21:10:41.960" v="2358" actId="20577"/>
          <ac:spMkLst>
            <pc:docMk/>
            <pc:sldMk cId="0" sldId="266"/>
            <ac:spMk id="6" creationId="{9FF19A38-5870-6CC7-9748-129DB614F04B}"/>
          </ac:spMkLst>
        </pc:spChg>
        <pc:spChg chg="add mod">
          <ac:chgData name="Amy Lynn Fischbach" userId="f2462539-2a3a-4235-ac48-7de53ea0b48e" providerId="ADAL" clId="{E83DABCB-9A21-40DD-BB0A-05947B29373E}" dt="2024-12-02T21:12:21.527" v="2365" actId="20577"/>
          <ac:spMkLst>
            <pc:docMk/>
            <pc:sldMk cId="0" sldId="266"/>
            <ac:spMk id="7" creationId="{BAE0DFD8-F7D7-97FE-C416-3F4BD1ADBAFE}"/>
          </ac:spMkLst>
        </pc:spChg>
        <pc:spChg chg="add mod">
          <ac:chgData name="Amy Lynn Fischbach" userId="f2462539-2a3a-4235-ac48-7de53ea0b48e" providerId="ADAL" clId="{E83DABCB-9A21-40DD-BB0A-05947B29373E}" dt="2024-12-03T16:38:56.189" v="2405" actId="20577"/>
          <ac:spMkLst>
            <pc:docMk/>
            <pc:sldMk cId="0" sldId="266"/>
            <ac:spMk id="8" creationId="{35C78CE3-816A-3D47-8BE9-FE818B8F1008}"/>
          </ac:spMkLst>
        </pc:spChg>
        <pc:spChg chg="mod">
          <ac:chgData name="Amy Lynn Fischbach" userId="f2462539-2a3a-4235-ac48-7de53ea0b48e" providerId="ADAL" clId="{E83DABCB-9A21-40DD-BB0A-05947B29373E}" dt="2024-12-02T21:02:12.202" v="2201" actId="20577"/>
          <ac:spMkLst>
            <pc:docMk/>
            <pc:sldMk cId="0" sldId="266"/>
            <ac:spMk id="374" creationId="{00000000-0000-0000-0000-000000000000}"/>
          </ac:spMkLst>
        </pc:spChg>
        <pc:spChg chg="mod">
          <ac:chgData name="Amy Lynn Fischbach" userId="f2462539-2a3a-4235-ac48-7de53ea0b48e" providerId="ADAL" clId="{E83DABCB-9A21-40DD-BB0A-05947B29373E}" dt="2024-12-03T16:38:51.947" v="2399" actId="20577"/>
          <ac:spMkLst>
            <pc:docMk/>
            <pc:sldMk cId="0" sldId="266"/>
            <ac:spMk id="375" creationId="{00000000-0000-0000-0000-000000000000}"/>
          </ac:spMkLst>
        </pc:spChg>
        <pc:picChg chg="add mod">
          <ac:chgData name="Amy Lynn Fischbach" userId="f2462539-2a3a-4235-ac48-7de53ea0b48e" providerId="ADAL" clId="{E83DABCB-9A21-40DD-BB0A-05947B29373E}" dt="2024-12-02T21:09:27.261" v="2337" actId="1076"/>
          <ac:picMkLst>
            <pc:docMk/>
            <pc:sldMk cId="0" sldId="266"/>
            <ac:picMk id="2050" creationId="{8D834F2D-5D03-503D-B573-50D9A7E3FD54}"/>
          </ac:picMkLst>
        </pc:picChg>
        <pc:picChg chg="add mod">
          <ac:chgData name="Amy Lynn Fischbach" userId="f2462539-2a3a-4235-ac48-7de53ea0b48e" providerId="ADAL" clId="{E83DABCB-9A21-40DD-BB0A-05947B29373E}" dt="2024-12-02T21:10:54.572" v="2360" actId="14100"/>
          <ac:picMkLst>
            <pc:docMk/>
            <pc:sldMk cId="0" sldId="266"/>
            <ac:picMk id="2052" creationId="{F77FCBA3-3FA5-966A-69A3-FC2E89C4CA17}"/>
          </ac:picMkLst>
        </pc:picChg>
        <pc:picChg chg="add mod">
          <ac:chgData name="Amy Lynn Fischbach" userId="f2462539-2a3a-4235-ac48-7de53ea0b48e" providerId="ADAL" clId="{E83DABCB-9A21-40DD-BB0A-05947B29373E}" dt="2024-12-02T21:13:10.422" v="2376" actId="1076"/>
          <ac:picMkLst>
            <pc:docMk/>
            <pc:sldMk cId="0" sldId="266"/>
            <ac:picMk id="2060" creationId="{BE600D5D-97C2-B0E6-9234-533787452112}"/>
          </ac:picMkLst>
        </pc:picChg>
        <pc:picChg chg="add mod">
          <ac:chgData name="Amy Lynn Fischbach" userId="f2462539-2a3a-4235-ac48-7de53ea0b48e" providerId="ADAL" clId="{E83DABCB-9A21-40DD-BB0A-05947B29373E}" dt="2024-12-02T21:13:53.306" v="2385" actId="1076"/>
          <ac:picMkLst>
            <pc:docMk/>
            <pc:sldMk cId="0" sldId="266"/>
            <ac:picMk id="2062" creationId="{F78D076C-8257-A90B-8E15-B5EE791C4EF9}"/>
          </ac:picMkLst>
        </pc:picChg>
      </pc:sldChg>
      <pc:sldChg chg="del">
        <pc:chgData name="Amy Lynn Fischbach" userId="f2462539-2a3a-4235-ac48-7de53ea0b48e" providerId="ADAL" clId="{E83DABCB-9A21-40DD-BB0A-05947B29373E}" dt="2024-12-05T22:03:31.411" v="3727" actId="47"/>
        <pc:sldMkLst>
          <pc:docMk/>
          <pc:sldMk cId="0" sldId="267"/>
        </pc:sldMkLst>
      </pc:sldChg>
      <pc:sldChg chg="addSp delSp modSp add mod ord modNotesTx">
        <pc:chgData name="Amy Lynn Fischbach" userId="f2462539-2a3a-4235-ac48-7de53ea0b48e" providerId="ADAL" clId="{E83DABCB-9A21-40DD-BB0A-05947B29373E}" dt="2024-12-06T19:30:49.341" v="3988" actId="6549"/>
        <pc:sldMkLst>
          <pc:docMk/>
          <pc:sldMk cId="1352700724" sldId="269"/>
        </pc:sldMkLst>
        <pc:spChg chg="mod">
          <ac:chgData name="Amy Lynn Fischbach" userId="f2462539-2a3a-4235-ac48-7de53ea0b48e" providerId="ADAL" clId="{E83DABCB-9A21-40DD-BB0A-05947B29373E}" dt="2024-12-06T19:30:49.341" v="3988" actId="6549"/>
          <ac:spMkLst>
            <pc:docMk/>
            <pc:sldMk cId="1352700724" sldId="269"/>
            <ac:spMk id="2" creationId="{A7E7EE66-55FC-E951-15C6-FFB37F5FBFF9}"/>
          </ac:spMkLst>
        </pc:spChg>
        <pc:spChg chg="mod">
          <ac:chgData name="Amy Lynn Fischbach" userId="f2462539-2a3a-4235-ac48-7de53ea0b48e" providerId="ADAL" clId="{E83DABCB-9A21-40DD-BB0A-05947B29373E}" dt="2024-12-06T19:30:41.691" v="3986" actId="20577"/>
          <ac:spMkLst>
            <pc:docMk/>
            <pc:sldMk cId="1352700724" sldId="269"/>
            <ac:spMk id="4" creationId="{FF9B043A-2281-5D58-987B-C0836A195DBA}"/>
          </ac:spMkLst>
        </pc:spChg>
        <pc:spChg chg="add mod">
          <ac:chgData name="Amy Lynn Fischbach" userId="f2462539-2a3a-4235-ac48-7de53ea0b48e" providerId="ADAL" clId="{E83DABCB-9A21-40DD-BB0A-05947B29373E}" dt="2024-12-05T22:01:20.488" v="3726" actId="20577"/>
          <ac:spMkLst>
            <pc:docMk/>
            <pc:sldMk cId="1352700724" sldId="269"/>
            <ac:spMk id="6" creationId="{77347911-7FF5-62DF-3E53-D3549A30A66E}"/>
          </ac:spMkLst>
        </pc:spChg>
        <pc:spChg chg="mod">
          <ac:chgData name="Amy Lynn Fischbach" userId="f2462539-2a3a-4235-ac48-7de53ea0b48e" providerId="ADAL" clId="{E83DABCB-9A21-40DD-BB0A-05947B29373E}" dt="2024-12-02T19:39:41.183" v="193"/>
          <ac:spMkLst>
            <pc:docMk/>
            <pc:sldMk cId="1352700724" sldId="269"/>
            <ac:spMk id="278" creationId="{3549BC13-91FC-4F15-A93A-9767AF801912}"/>
          </ac:spMkLst>
        </pc:spChg>
        <pc:picChg chg="add mod">
          <ac:chgData name="Amy Lynn Fischbach" userId="f2462539-2a3a-4235-ac48-7de53ea0b48e" providerId="ADAL" clId="{E83DABCB-9A21-40DD-BB0A-05947B29373E}" dt="2024-12-02T19:54:43.681" v="940" actId="1036"/>
          <ac:picMkLst>
            <pc:docMk/>
            <pc:sldMk cId="1352700724" sldId="269"/>
            <ac:picMk id="5" creationId="{692796B4-57BF-F423-2050-7F4475DE8372}"/>
          </ac:picMkLst>
        </pc:picChg>
      </pc:sldChg>
      <pc:sldChg chg="addSp delSp modSp add del mod modNotesTx">
        <pc:chgData name="Amy Lynn Fischbach" userId="f2462539-2a3a-4235-ac48-7de53ea0b48e" providerId="ADAL" clId="{E83DABCB-9A21-40DD-BB0A-05947B29373E}" dt="2024-12-05T03:46:44.228" v="2697" actId="47"/>
        <pc:sldMkLst>
          <pc:docMk/>
          <pc:sldMk cId="2059488480" sldId="270"/>
        </pc:sldMkLst>
        <pc:picChg chg="add del mod">
          <ac:chgData name="Amy Lynn Fischbach" userId="f2462539-2a3a-4235-ac48-7de53ea0b48e" providerId="ADAL" clId="{E83DABCB-9A21-40DD-BB0A-05947B29373E}" dt="2024-12-05T02:52:37.442" v="2566" actId="478"/>
          <ac:picMkLst>
            <pc:docMk/>
            <pc:sldMk cId="2059488480" sldId="270"/>
            <ac:picMk id="4" creationId="{923A940E-25C8-2D60-910C-18723080B30D}"/>
          </ac:picMkLst>
        </pc:picChg>
      </pc:sldChg>
      <pc:sldChg chg="addSp delSp modSp add mod modNotesTx">
        <pc:chgData name="Amy Lynn Fischbach" userId="f2462539-2a3a-4235-ac48-7de53ea0b48e" providerId="ADAL" clId="{E83DABCB-9A21-40DD-BB0A-05947B29373E}" dt="2024-12-05T22:04:16.535" v="3751" actId="1037"/>
        <pc:sldMkLst>
          <pc:docMk/>
          <pc:sldMk cId="436054770" sldId="271"/>
        </pc:sldMkLst>
        <pc:spChg chg="add del mod">
          <ac:chgData name="Amy Lynn Fischbach" userId="f2462539-2a3a-4235-ac48-7de53ea0b48e" providerId="ADAL" clId="{E83DABCB-9A21-40DD-BB0A-05947B29373E}" dt="2024-12-05T21:15:51.158" v="3360" actId="478"/>
          <ac:spMkLst>
            <pc:docMk/>
            <pc:sldMk cId="436054770" sldId="271"/>
            <ac:spMk id="5" creationId="{B3456B1A-3DDD-8327-AC73-DEB1390E79EE}"/>
          </ac:spMkLst>
        </pc:spChg>
        <pc:spChg chg="add mod">
          <ac:chgData name="Amy Lynn Fischbach" userId="f2462539-2a3a-4235-ac48-7de53ea0b48e" providerId="ADAL" clId="{E83DABCB-9A21-40DD-BB0A-05947B29373E}" dt="2024-12-05T22:04:16.535" v="3751" actId="1037"/>
          <ac:spMkLst>
            <pc:docMk/>
            <pc:sldMk cId="436054770" sldId="271"/>
            <ac:spMk id="6" creationId="{DFF176E8-A8CF-530A-590A-252B957EF9E4}"/>
          </ac:spMkLst>
        </pc:spChg>
        <pc:spChg chg="add mod">
          <ac:chgData name="Amy Lynn Fischbach" userId="f2462539-2a3a-4235-ac48-7de53ea0b48e" providerId="ADAL" clId="{E83DABCB-9A21-40DD-BB0A-05947B29373E}" dt="2024-12-05T22:04:16.535" v="3751" actId="1037"/>
          <ac:spMkLst>
            <pc:docMk/>
            <pc:sldMk cId="436054770" sldId="271"/>
            <ac:spMk id="7" creationId="{A8239F24-9376-B234-050B-ED533A8BBE9D}"/>
          </ac:spMkLst>
        </pc:spChg>
        <pc:spChg chg="add mod">
          <ac:chgData name="Amy Lynn Fischbach" userId="f2462539-2a3a-4235-ac48-7de53ea0b48e" providerId="ADAL" clId="{E83DABCB-9A21-40DD-BB0A-05947B29373E}" dt="2024-12-05T22:04:16.535" v="3751" actId="1037"/>
          <ac:spMkLst>
            <pc:docMk/>
            <pc:sldMk cId="436054770" sldId="271"/>
            <ac:spMk id="8" creationId="{B6C22A9C-89C0-0E01-A449-61696E5C9958}"/>
          </ac:spMkLst>
        </pc:spChg>
        <pc:spChg chg="add mod">
          <ac:chgData name="Amy Lynn Fischbach" userId="f2462539-2a3a-4235-ac48-7de53ea0b48e" providerId="ADAL" clId="{E83DABCB-9A21-40DD-BB0A-05947B29373E}" dt="2024-12-05T22:04:16.535" v="3751" actId="1037"/>
          <ac:spMkLst>
            <pc:docMk/>
            <pc:sldMk cId="436054770" sldId="271"/>
            <ac:spMk id="9" creationId="{47F5D7B2-1AF7-0224-0E31-8ADB75F13E09}"/>
          </ac:spMkLst>
        </pc:spChg>
        <pc:spChg chg="add mod">
          <ac:chgData name="Amy Lynn Fischbach" userId="f2462539-2a3a-4235-ac48-7de53ea0b48e" providerId="ADAL" clId="{E83DABCB-9A21-40DD-BB0A-05947B29373E}" dt="2024-12-05T21:18:42.614" v="3475"/>
          <ac:spMkLst>
            <pc:docMk/>
            <pc:sldMk cId="436054770" sldId="271"/>
            <ac:spMk id="10" creationId="{5377380F-5DE2-5B68-1108-753239808EE3}"/>
          </ac:spMkLst>
        </pc:spChg>
        <pc:spChg chg="mod">
          <ac:chgData name="Amy Lynn Fischbach" userId="f2462539-2a3a-4235-ac48-7de53ea0b48e" providerId="ADAL" clId="{E83DABCB-9A21-40DD-BB0A-05947B29373E}" dt="2024-12-02T20:36:16.403" v="1739" actId="20577"/>
          <ac:spMkLst>
            <pc:docMk/>
            <pc:sldMk cId="436054770" sldId="271"/>
            <ac:spMk id="330" creationId="{2AED83DB-3A35-4BB1-133B-E553C6110ABF}"/>
          </ac:spMkLst>
        </pc:spChg>
        <pc:graphicFrameChg chg="add mod modGraphic">
          <ac:chgData name="Amy Lynn Fischbach" userId="f2462539-2a3a-4235-ac48-7de53ea0b48e" providerId="ADAL" clId="{E83DABCB-9A21-40DD-BB0A-05947B29373E}" dt="2024-12-05T22:04:16.535" v="3751" actId="1037"/>
          <ac:graphicFrameMkLst>
            <pc:docMk/>
            <pc:sldMk cId="436054770" sldId="271"/>
            <ac:graphicFrameMk id="2" creationId="{F087BA63-4701-48AF-11FF-F84212477042}"/>
          </ac:graphicFrameMkLst>
        </pc:graphicFrameChg>
        <pc:picChg chg="add del mod">
          <ac:chgData name="Amy Lynn Fischbach" userId="f2462539-2a3a-4235-ac48-7de53ea0b48e" providerId="ADAL" clId="{E83DABCB-9A21-40DD-BB0A-05947B29373E}" dt="2024-12-05T03:46:22.080" v="2678" actId="1076"/>
          <ac:picMkLst>
            <pc:docMk/>
            <pc:sldMk cId="436054770" sldId="271"/>
            <ac:picMk id="3" creationId="{4ADD38A4-50AB-07F0-C5FA-93BCB495C3B6}"/>
          </ac:picMkLst>
        </pc:picChg>
      </pc:sldChg>
      <pc:sldChg chg="add ord">
        <pc:chgData name="Amy Lynn Fischbach" userId="f2462539-2a3a-4235-ac48-7de53ea0b48e" providerId="ADAL" clId="{E83DABCB-9A21-40DD-BB0A-05947B29373E}" dt="2024-12-03T18:36:24.578" v="2413"/>
        <pc:sldMkLst>
          <pc:docMk/>
          <pc:sldMk cId="1809474319" sldId="272"/>
        </pc:sldMkLst>
      </pc:sldChg>
      <pc:sldChg chg="ord">
        <pc:chgData name="Amy Lynn Fischbach" userId="f2462539-2a3a-4235-ac48-7de53ea0b48e" providerId="ADAL" clId="{E83DABCB-9A21-40DD-BB0A-05947B29373E}" dt="2024-12-05T20:22:50.107" v="2775"/>
        <pc:sldMkLst>
          <pc:docMk/>
          <pc:sldMk cId="2639617458" sldId="277"/>
        </pc:sldMkLst>
      </pc:sldChg>
      <pc:sldChg chg="addSp delSp modSp add mod ord">
        <pc:chgData name="Amy Lynn Fischbach" userId="f2462539-2a3a-4235-ac48-7de53ea0b48e" providerId="ADAL" clId="{E83DABCB-9A21-40DD-BB0A-05947B29373E}" dt="2024-12-06T19:45:20.955" v="4101"/>
        <pc:sldMkLst>
          <pc:docMk/>
          <pc:sldMk cId="917389519" sldId="278"/>
        </pc:sldMkLst>
        <pc:spChg chg="mod">
          <ac:chgData name="Amy Lynn Fischbach" userId="f2462539-2a3a-4235-ac48-7de53ea0b48e" providerId="ADAL" clId="{E83DABCB-9A21-40DD-BB0A-05947B29373E}" dt="2024-12-06T19:29:17.236" v="3877" actId="20577"/>
          <ac:spMkLst>
            <pc:docMk/>
            <pc:sldMk cId="917389519" sldId="278"/>
            <ac:spMk id="3" creationId="{37BCC215-7ABC-F899-D14A-F35FFD50EF6F}"/>
          </ac:spMkLst>
        </pc:spChg>
        <pc:spChg chg="add mod">
          <ac:chgData name="Amy Lynn Fischbach" userId="f2462539-2a3a-4235-ac48-7de53ea0b48e" providerId="ADAL" clId="{E83DABCB-9A21-40DD-BB0A-05947B29373E}" dt="2024-12-05T21:52:35.963" v="3661" actId="1076"/>
          <ac:spMkLst>
            <pc:docMk/>
            <pc:sldMk cId="917389519" sldId="278"/>
            <ac:spMk id="3" creationId="{F4B00B37-A454-044B-8226-26EF2B9F22AA}"/>
          </ac:spMkLst>
        </pc:spChg>
        <pc:spChg chg="mod">
          <ac:chgData name="Amy Lynn Fischbach" userId="f2462539-2a3a-4235-ac48-7de53ea0b48e" providerId="ADAL" clId="{E83DABCB-9A21-40DD-BB0A-05947B29373E}" dt="2024-12-05T21:52:33.133" v="3660" actId="1076"/>
          <ac:spMkLst>
            <pc:docMk/>
            <pc:sldMk cId="917389519" sldId="278"/>
            <ac:spMk id="4" creationId="{DFACAFE1-D73C-807A-BC8B-C3E2901C31B6}"/>
          </ac:spMkLst>
        </pc:spChg>
        <pc:spChg chg="mod">
          <ac:chgData name="Amy Lynn Fischbach" userId="f2462539-2a3a-4235-ac48-7de53ea0b48e" providerId="ADAL" clId="{E83DABCB-9A21-40DD-BB0A-05947B29373E}" dt="2024-12-05T21:04:50.560" v="3317" actId="1036"/>
          <ac:spMkLst>
            <pc:docMk/>
            <pc:sldMk cId="917389519" sldId="278"/>
            <ac:spMk id="6" creationId="{F17CAFE2-F5F9-F671-DDD5-BEC21F0623D1}"/>
          </ac:spMkLst>
        </pc:spChg>
        <pc:spChg chg="del">
          <ac:chgData name="Amy Lynn Fischbach" userId="f2462539-2a3a-4235-ac48-7de53ea0b48e" providerId="ADAL" clId="{E83DABCB-9A21-40DD-BB0A-05947B29373E}" dt="2024-12-05T22:06:55.660" v="3752" actId="478"/>
          <ac:spMkLst>
            <pc:docMk/>
            <pc:sldMk cId="917389519" sldId="278"/>
            <ac:spMk id="20" creationId="{98AAC4F5-E2D3-E827-D6D8-2012DD2628B0}"/>
          </ac:spMkLst>
        </pc:spChg>
        <pc:spChg chg="mod">
          <ac:chgData name="Amy Lynn Fischbach" userId="f2462539-2a3a-4235-ac48-7de53ea0b48e" providerId="ADAL" clId="{E83DABCB-9A21-40DD-BB0A-05947B29373E}" dt="2024-12-05T21:47:58.456" v="3651" actId="20577"/>
          <ac:spMkLst>
            <pc:docMk/>
            <pc:sldMk cId="917389519" sldId="278"/>
            <ac:spMk id="278" creationId="{D33BC533-0B6F-C4AA-C12A-D1EB608B92D2}"/>
          </ac:spMkLst>
        </pc:spChg>
        <pc:picChg chg="add del mod">
          <ac:chgData name="Amy Lynn Fischbach" userId="f2462539-2a3a-4235-ac48-7de53ea0b48e" providerId="ADAL" clId="{E83DABCB-9A21-40DD-BB0A-05947B29373E}" dt="2024-12-05T02:56:25.436" v="2584" actId="478"/>
          <ac:picMkLst>
            <pc:docMk/>
            <pc:sldMk cId="917389519" sldId="278"/>
            <ac:picMk id="2" creationId="{DF583509-F5E8-1ABE-CAF6-2C96B0FEDE97}"/>
          </ac:picMkLst>
        </pc:picChg>
        <pc:picChg chg="del">
          <ac:chgData name="Amy Lynn Fischbach" userId="f2462539-2a3a-4235-ac48-7de53ea0b48e" providerId="ADAL" clId="{E83DABCB-9A21-40DD-BB0A-05947B29373E}" dt="2024-12-05T02:24:31.781" v="2428" actId="478"/>
          <ac:picMkLst>
            <pc:docMk/>
            <pc:sldMk cId="917389519" sldId="278"/>
            <ac:picMk id="5" creationId="{C5F724A4-89F9-ED3A-D5B5-B18522CDA396}"/>
          </ac:picMkLst>
        </pc:picChg>
        <pc:picChg chg="add mod">
          <ac:chgData name="Amy Lynn Fischbach" userId="f2462539-2a3a-4235-ac48-7de53ea0b48e" providerId="ADAL" clId="{E83DABCB-9A21-40DD-BB0A-05947B29373E}" dt="2024-12-05T22:07:07.174" v="3757" actId="1076"/>
          <ac:picMkLst>
            <pc:docMk/>
            <pc:sldMk cId="917389519" sldId="278"/>
            <ac:picMk id="23" creationId="{CCC122C6-6F91-8667-B86D-4D80BDED8C46}"/>
          </ac:picMkLst>
        </pc:picChg>
        <pc:picChg chg="add mod">
          <ac:chgData name="Amy Lynn Fischbach" userId="f2462539-2a3a-4235-ac48-7de53ea0b48e" providerId="ADAL" clId="{E83DABCB-9A21-40DD-BB0A-05947B29373E}" dt="2024-12-05T22:07:38.469" v="3762" actId="1076"/>
          <ac:picMkLst>
            <pc:docMk/>
            <pc:sldMk cId="917389519" sldId="278"/>
            <ac:picMk id="25" creationId="{13F568E5-B360-EEDD-9748-63B4A4A1077A}"/>
          </ac:picMkLst>
        </pc:picChg>
        <pc:picChg chg="add mod">
          <ac:chgData name="Amy Lynn Fischbach" userId="f2462539-2a3a-4235-ac48-7de53ea0b48e" providerId="ADAL" clId="{E83DABCB-9A21-40DD-BB0A-05947B29373E}" dt="2024-12-05T22:08:41.065" v="3765" actId="1076"/>
          <ac:picMkLst>
            <pc:docMk/>
            <pc:sldMk cId="917389519" sldId="278"/>
            <ac:picMk id="27" creationId="{DCD2BEF3-2146-FEE1-3E0D-6897CCDF688A}"/>
          </ac:picMkLst>
        </pc:picChg>
      </pc:sldChg>
      <pc:sldChg chg="addSp delSp modSp add mod">
        <pc:chgData name="Amy Lynn Fischbach" userId="f2462539-2a3a-4235-ac48-7de53ea0b48e" providerId="ADAL" clId="{E83DABCB-9A21-40DD-BB0A-05947B29373E}" dt="2024-12-05T21:09:26.601" v="3324" actId="1076"/>
        <pc:sldMkLst>
          <pc:docMk/>
          <pc:sldMk cId="2223261314" sldId="279"/>
        </pc:sldMkLst>
        <pc:spChg chg="add mod">
          <ac:chgData name="Amy Lynn Fischbach" userId="f2462539-2a3a-4235-ac48-7de53ea0b48e" providerId="ADAL" clId="{E83DABCB-9A21-40DD-BB0A-05947B29373E}" dt="2024-12-05T21:09:12.236" v="3322" actId="1076"/>
          <ac:spMkLst>
            <pc:docMk/>
            <pc:sldMk cId="2223261314" sldId="279"/>
            <ac:spMk id="5" creationId="{B64C89E0-3190-647A-5624-2A0D9F1101E5}"/>
          </ac:spMkLst>
        </pc:spChg>
        <pc:spChg chg="del mod">
          <ac:chgData name="Amy Lynn Fischbach" userId="f2462539-2a3a-4235-ac48-7de53ea0b48e" providerId="ADAL" clId="{E83DABCB-9A21-40DD-BB0A-05947B29373E}" dt="2024-12-05T20:12:32.670" v="2707" actId="478"/>
          <ac:spMkLst>
            <pc:docMk/>
            <pc:sldMk cId="2223261314" sldId="279"/>
            <ac:spMk id="6" creationId="{4FBC68CF-21C2-EC0A-8CEA-7606735EF96B}"/>
          </ac:spMkLst>
        </pc:spChg>
        <pc:spChg chg="add del mod">
          <ac:chgData name="Amy Lynn Fischbach" userId="f2462539-2a3a-4235-ac48-7de53ea0b48e" providerId="ADAL" clId="{E83DABCB-9A21-40DD-BB0A-05947B29373E}" dt="2024-12-05T20:15:45.539" v="2720" actId="478"/>
          <ac:spMkLst>
            <pc:docMk/>
            <pc:sldMk cId="2223261314" sldId="279"/>
            <ac:spMk id="7" creationId="{795BB9D2-360E-B5C7-CDC7-B28F44357C22}"/>
          </ac:spMkLst>
        </pc:spChg>
        <pc:spChg chg="add del mod">
          <ac:chgData name="Amy Lynn Fischbach" userId="f2462539-2a3a-4235-ac48-7de53ea0b48e" providerId="ADAL" clId="{E83DABCB-9A21-40DD-BB0A-05947B29373E}" dt="2024-12-05T20:12:34.883" v="2708" actId="478"/>
          <ac:spMkLst>
            <pc:docMk/>
            <pc:sldMk cId="2223261314" sldId="279"/>
            <ac:spMk id="9" creationId="{BF627F9D-64A7-0FDC-D5BB-DF691041E04D}"/>
          </ac:spMkLst>
        </pc:spChg>
        <pc:spChg chg="add mod">
          <ac:chgData name="Amy Lynn Fischbach" userId="f2462539-2a3a-4235-ac48-7de53ea0b48e" providerId="ADAL" clId="{E83DABCB-9A21-40DD-BB0A-05947B29373E}" dt="2024-12-05T21:09:26.601" v="3324" actId="1076"/>
          <ac:spMkLst>
            <pc:docMk/>
            <pc:sldMk cId="2223261314" sldId="279"/>
            <ac:spMk id="10" creationId="{691FB32E-7FCE-42BD-ED0F-2A749D668544}"/>
          </ac:spMkLst>
        </pc:spChg>
        <pc:graphicFrameChg chg="add mod">
          <ac:chgData name="Amy Lynn Fischbach" userId="f2462539-2a3a-4235-ac48-7de53ea0b48e" providerId="ADAL" clId="{E83DABCB-9A21-40DD-BB0A-05947B29373E}" dt="2024-12-05T21:09:05.846" v="3321" actId="1076"/>
          <ac:graphicFrameMkLst>
            <pc:docMk/>
            <pc:sldMk cId="2223261314" sldId="279"/>
            <ac:graphicFrameMk id="3" creationId="{C93C2C33-821C-D9B6-ADC4-A369C1F15CA7}"/>
          </ac:graphicFrameMkLst>
        </pc:graphicFrameChg>
        <pc:graphicFrameChg chg="add mod">
          <ac:chgData name="Amy Lynn Fischbach" userId="f2462539-2a3a-4235-ac48-7de53ea0b48e" providerId="ADAL" clId="{E83DABCB-9A21-40DD-BB0A-05947B29373E}" dt="2024-12-05T21:09:21.557" v="3323" actId="1076"/>
          <ac:graphicFrameMkLst>
            <pc:docMk/>
            <pc:sldMk cId="2223261314" sldId="279"/>
            <ac:graphicFrameMk id="4" creationId="{EE17E4BB-C33E-43B5-A644-3D71C56D85E6}"/>
          </ac:graphicFrameMkLst>
        </pc:graphicFrameChg>
        <pc:picChg chg="del">
          <ac:chgData name="Amy Lynn Fischbach" userId="f2462539-2a3a-4235-ac48-7de53ea0b48e" providerId="ADAL" clId="{E83DABCB-9A21-40DD-BB0A-05947B29373E}" dt="2024-12-05T02:54:53.086" v="2568" actId="478"/>
          <ac:picMkLst>
            <pc:docMk/>
            <pc:sldMk cId="2223261314" sldId="279"/>
            <ac:picMk id="2" creationId="{00B0438D-ACEE-F820-DD9D-7D181CBD1549}"/>
          </ac:picMkLst>
        </pc:picChg>
      </pc:sldChg>
      <pc:sldChg chg="modSp mod">
        <pc:chgData name="Amy Lynn Fischbach" userId="f2462539-2a3a-4235-ac48-7de53ea0b48e" providerId="ADAL" clId="{E83DABCB-9A21-40DD-BB0A-05947B29373E}" dt="2024-12-06T19:31:55.568" v="4099" actId="114"/>
        <pc:sldMkLst>
          <pc:docMk/>
          <pc:sldMk cId="1400207660" sldId="280"/>
        </pc:sldMkLst>
        <pc:spChg chg="mod">
          <ac:chgData name="Amy Lynn Fischbach" userId="f2462539-2a3a-4235-ac48-7de53ea0b48e" providerId="ADAL" clId="{E83DABCB-9A21-40DD-BB0A-05947B29373E}" dt="2024-12-06T19:31:55.568" v="4099" actId="114"/>
          <ac:spMkLst>
            <pc:docMk/>
            <pc:sldMk cId="1400207660" sldId="280"/>
            <ac:spMk id="3" creationId="{92048DA5-BF44-3722-C7A3-29E00C3CB7FA}"/>
          </ac:spMkLst>
        </pc:spChg>
      </pc:sldChg>
      <pc:sldChg chg="addSp modSp add mod modNotesTx">
        <pc:chgData name="Amy Lynn Fischbach" userId="f2462539-2a3a-4235-ac48-7de53ea0b48e" providerId="ADAL" clId="{E83DABCB-9A21-40DD-BB0A-05947B29373E}" dt="2024-12-05T21:01:59.302" v="3276" actId="1076"/>
        <pc:sldMkLst>
          <pc:docMk/>
          <pc:sldMk cId="813460646" sldId="282"/>
        </pc:sldMkLst>
        <pc:spChg chg="mod">
          <ac:chgData name="Amy Lynn Fischbach" userId="f2462539-2a3a-4235-ac48-7de53ea0b48e" providerId="ADAL" clId="{E83DABCB-9A21-40DD-BB0A-05947B29373E}" dt="2024-12-05T20:58:07.727" v="3254" actId="20577"/>
          <ac:spMkLst>
            <pc:docMk/>
            <pc:sldMk cId="813460646" sldId="282"/>
            <ac:spMk id="2" creationId="{C386E2BC-C3A5-2EA2-CEBE-02976241672C}"/>
          </ac:spMkLst>
        </pc:spChg>
        <pc:graphicFrameChg chg="mod modGraphic">
          <ac:chgData name="Amy Lynn Fischbach" userId="f2462539-2a3a-4235-ac48-7de53ea0b48e" providerId="ADAL" clId="{E83DABCB-9A21-40DD-BB0A-05947B29373E}" dt="2024-12-05T21:01:59.302" v="3276" actId="1076"/>
          <ac:graphicFrameMkLst>
            <pc:docMk/>
            <pc:sldMk cId="813460646" sldId="282"/>
            <ac:graphicFrameMk id="20" creationId="{1BB6820A-FFAD-F02F-F53B-8A6B8E8BFF36}"/>
          </ac:graphicFrameMkLst>
        </pc:graphicFrameChg>
        <pc:picChg chg="mod">
          <ac:chgData name="Amy Lynn Fischbach" userId="f2462539-2a3a-4235-ac48-7de53ea0b48e" providerId="ADAL" clId="{E83DABCB-9A21-40DD-BB0A-05947B29373E}" dt="2024-12-05T21:01:59.302" v="3276" actId="1076"/>
          <ac:picMkLst>
            <pc:docMk/>
            <pc:sldMk cId="813460646" sldId="282"/>
            <ac:picMk id="3" creationId="{6EAD0238-350F-5AFC-8613-C799E035A17F}"/>
          </ac:picMkLst>
        </pc:picChg>
        <pc:picChg chg="mod">
          <ac:chgData name="Amy Lynn Fischbach" userId="f2462539-2a3a-4235-ac48-7de53ea0b48e" providerId="ADAL" clId="{E83DABCB-9A21-40DD-BB0A-05947B29373E}" dt="2024-12-05T21:01:59.302" v="3276" actId="1076"/>
          <ac:picMkLst>
            <pc:docMk/>
            <pc:sldMk cId="813460646" sldId="282"/>
            <ac:picMk id="4" creationId="{C9DADE9F-2403-7611-6646-C09AA3FA1F2E}"/>
          </ac:picMkLst>
        </pc:picChg>
        <pc:picChg chg="mod">
          <ac:chgData name="Amy Lynn Fischbach" userId="f2462539-2a3a-4235-ac48-7de53ea0b48e" providerId="ADAL" clId="{E83DABCB-9A21-40DD-BB0A-05947B29373E}" dt="2024-12-05T21:01:59.302" v="3276" actId="1076"/>
          <ac:picMkLst>
            <pc:docMk/>
            <pc:sldMk cId="813460646" sldId="282"/>
            <ac:picMk id="5" creationId="{D76CCE3B-2C13-05AA-9226-4A8E39846636}"/>
          </ac:picMkLst>
        </pc:picChg>
        <pc:picChg chg="add mod">
          <ac:chgData name="Amy Lynn Fischbach" userId="f2462539-2a3a-4235-ac48-7de53ea0b48e" providerId="ADAL" clId="{E83DABCB-9A21-40DD-BB0A-05947B29373E}" dt="2024-12-05T21:01:59.302" v="3276" actId="1076"/>
          <ac:picMkLst>
            <pc:docMk/>
            <pc:sldMk cId="813460646" sldId="282"/>
            <ac:picMk id="3074" creationId="{FBF7E2B6-3301-2F51-98B9-3965E4F35941}"/>
          </ac:picMkLst>
        </pc:picChg>
        <pc:picChg chg="add mod">
          <ac:chgData name="Amy Lynn Fischbach" userId="f2462539-2a3a-4235-ac48-7de53ea0b48e" providerId="ADAL" clId="{E83DABCB-9A21-40DD-BB0A-05947B29373E}" dt="2024-12-05T21:01:59.302" v="3276" actId="1076"/>
          <ac:picMkLst>
            <pc:docMk/>
            <pc:sldMk cId="813460646" sldId="282"/>
            <ac:picMk id="3076" creationId="{078BA7A2-67A7-4829-63AD-6851AC68DA9A}"/>
          </ac:picMkLst>
        </pc:picChg>
      </pc:sldChg>
      <pc:sldChg chg="addSp delSp modSp add mod modNotesTx">
        <pc:chgData name="Amy Lynn Fischbach" userId="f2462539-2a3a-4235-ac48-7de53ea0b48e" providerId="ADAL" clId="{E83DABCB-9A21-40DD-BB0A-05947B29373E}" dt="2024-12-05T20:53:31.840" v="3172"/>
        <pc:sldMkLst>
          <pc:docMk/>
          <pc:sldMk cId="1263913373" sldId="283"/>
        </pc:sldMkLst>
        <pc:spChg chg="mod">
          <ac:chgData name="Amy Lynn Fischbach" userId="f2462539-2a3a-4235-ac48-7de53ea0b48e" providerId="ADAL" clId="{E83DABCB-9A21-40DD-BB0A-05947B29373E}" dt="2024-12-05T20:41:30.842" v="2837" actId="20577"/>
          <ac:spMkLst>
            <pc:docMk/>
            <pc:sldMk cId="1263913373" sldId="283"/>
            <ac:spMk id="374" creationId="{A066E1FF-10A9-0A63-19B2-D256F442F784}"/>
          </ac:spMkLst>
        </pc:spChg>
        <pc:spChg chg="del">
          <ac:chgData name="Amy Lynn Fischbach" userId="f2462539-2a3a-4235-ac48-7de53ea0b48e" providerId="ADAL" clId="{E83DABCB-9A21-40DD-BB0A-05947B29373E}" dt="2024-12-05T20:47:57.084" v="3030" actId="478"/>
          <ac:spMkLst>
            <pc:docMk/>
            <pc:sldMk cId="1263913373" sldId="283"/>
            <ac:spMk id="375" creationId="{3F6FAE1C-5BD1-FF88-5994-5F07C13E7F80}"/>
          </ac:spMkLst>
        </pc:spChg>
        <pc:spChg chg="del">
          <ac:chgData name="Amy Lynn Fischbach" userId="f2462539-2a3a-4235-ac48-7de53ea0b48e" providerId="ADAL" clId="{E83DABCB-9A21-40DD-BB0A-05947B29373E}" dt="2024-12-05T20:47:50.986" v="3029" actId="478"/>
          <ac:spMkLst>
            <pc:docMk/>
            <pc:sldMk cId="1263913373" sldId="283"/>
            <ac:spMk id="376" creationId="{2E86C374-557A-3A44-BC22-079F3DD6354B}"/>
          </ac:spMkLst>
        </pc:spChg>
        <pc:spChg chg="mod">
          <ac:chgData name="Amy Lynn Fischbach" userId="f2462539-2a3a-4235-ac48-7de53ea0b48e" providerId="ADAL" clId="{E83DABCB-9A21-40DD-BB0A-05947B29373E}" dt="2024-12-05T20:52:49.449" v="3166" actId="14100"/>
          <ac:spMkLst>
            <pc:docMk/>
            <pc:sldMk cId="1263913373" sldId="283"/>
            <ac:spMk id="378" creationId="{37FFC5E7-D42B-B19C-3337-A800E2CD4F18}"/>
          </ac:spMkLst>
        </pc:spChg>
        <pc:picChg chg="add mod">
          <ac:chgData name="Amy Lynn Fischbach" userId="f2462539-2a3a-4235-ac48-7de53ea0b48e" providerId="ADAL" clId="{E83DABCB-9A21-40DD-BB0A-05947B29373E}" dt="2024-12-05T20:52:57.035" v="3169" actId="1076"/>
          <ac:picMkLst>
            <pc:docMk/>
            <pc:sldMk cId="1263913373" sldId="283"/>
            <ac:picMk id="3" creationId="{B27D052A-C5B9-CC88-B5E0-017F37FBF8CF}"/>
          </ac:picMkLst>
        </pc:picChg>
        <pc:picChg chg="mod">
          <ac:chgData name="Amy Lynn Fischbach" userId="f2462539-2a3a-4235-ac48-7de53ea0b48e" providerId="ADAL" clId="{E83DABCB-9A21-40DD-BB0A-05947B29373E}" dt="2024-12-05T20:47:46.904" v="3028" actId="1076"/>
          <ac:picMkLst>
            <pc:docMk/>
            <pc:sldMk cId="1263913373" sldId="283"/>
            <ac:picMk id="1026" creationId="{8DDC1622-7B7D-CA68-3E77-1F229073A13D}"/>
          </ac:picMkLst>
        </pc:picChg>
      </pc:sldChg>
      <pc:sldChg chg="modSp mod">
        <pc:chgData name="Amy Lynn Fischbach" userId="f2462539-2a3a-4235-ac48-7de53ea0b48e" providerId="ADAL" clId="{E83DABCB-9A21-40DD-BB0A-05947B29373E}" dt="2024-12-05T21:47:34.276" v="3634" actId="20577"/>
        <pc:sldMkLst>
          <pc:docMk/>
          <pc:sldMk cId="1442085272" sldId="286"/>
        </pc:sldMkLst>
        <pc:spChg chg="mod">
          <ac:chgData name="Amy Lynn Fischbach" userId="f2462539-2a3a-4235-ac48-7de53ea0b48e" providerId="ADAL" clId="{E83DABCB-9A21-40DD-BB0A-05947B29373E}" dt="2024-12-05T21:47:34.276" v="3634" actId="20577"/>
          <ac:spMkLst>
            <pc:docMk/>
            <pc:sldMk cId="1442085272" sldId="286"/>
            <ac:spMk id="2" creationId="{BFBD68C4-1A32-372B-B60E-6C19F28B58E2}"/>
          </ac:spMkLst>
        </pc:spChg>
        <pc:spChg chg="mod">
          <ac:chgData name="Amy Lynn Fischbach" userId="f2462539-2a3a-4235-ac48-7de53ea0b48e" providerId="ADAL" clId="{E83DABCB-9A21-40DD-BB0A-05947B29373E}" dt="2024-12-05T21:34:01.961" v="3620" actId="1036"/>
          <ac:spMkLst>
            <pc:docMk/>
            <pc:sldMk cId="1442085272" sldId="286"/>
            <ac:spMk id="9" creationId="{E52843AF-955D-93F2-6FA9-14D567A4DF3D}"/>
          </ac:spMkLst>
        </pc:spChg>
        <pc:spChg chg="mod">
          <ac:chgData name="Amy Lynn Fischbach" userId="f2462539-2a3a-4235-ac48-7de53ea0b48e" providerId="ADAL" clId="{E83DABCB-9A21-40DD-BB0A-05947B29373E}" dt="2024-12-05T21:34:01.961" v="3620" actId="1036"/>
          <ac:spMkLst>
            <pc:docMk/>
            <pc:sldMk cId="1442085272" sldId="286"/>
            <ac:spMk id="10" creationId="{B9CE3ED2-C240-66CE-258F-1827655428AF}"/>
          </ac:spMkLst>
        </pc:spChg>
        <pc:spChg chg="mod">
          <ac:chgData name="Amy Lynn Fischbach" userId="f2462539-2a3a-4235-ac48-7de53ea0b48e" providerId="ADAL" clId="{E83DABCB-9A21-40DD-BB0A-05947B29373E}" dt="2024-12-05T21:34:01.961" v="3620" actId="1036"/>
          <ac:spMkLst>
            <pc:docMk/>
            <pc:sldMk cId="1442085272" sldId="286"/>
            <ac:spMk id="11" creationId="{8038B6BB-C26D-FBC8-0F17-0F4E552E2FF1}"/>
          </ac:spMkLst>
        </pc:spChg>
        <pc:spChg chg="mod">
          <ac:chgData name="Amy Lynn Fischbach" userId="f2462539-2a3a-4235-ac48-7de53ea0b48e" providerId="ADAL" clId="{E83DABCB-9A21-40DD-BB0A-05947B29373E}" dt="2024-12-05T21:34:01.961" v="3620" actId="1036"/>
          <ac:spMkLst>
            <pc:docMk/>
            <pc:sldMk cId="1442085272" sldId="286"/>
            <ac:spMk id="12" creationId="{C24274F4-A90A-55E9-41C4-0F2EAE5D902F}"/>
          </ac:spMkLst>
        </pc:spChg>
        <pc:spChg chg="mod">
          <ac:chgData name="Amy Lynn Fischbach" userId="f2462539-2a3a-4235-ac48-7de53ea0b48e" providerId="ADAL" clId="{E83DABCB-9A21-40DD-BB0A-05947B29373E}" dt="2024-12-05T21:34:01.961" v="3620" actId="1036"/>
          <ac:spMkLst>
            <pc:docMk/>
            <pc:sldMk cId="1442085272" sldId="286"/>
            <ac:spMk id="13" creationId="{C5CB57D3-B273-F23D-3E60-0D5186AA5266}"/>
          </ac:spMkLst>
        </pc:spChg>
        <pc:spChg chg="mod">
          <ac:chgData name="Amy Lynn Fischbach" userId="f2462539-2a3a-4235-ac48-7de53ea0b48e" providerId="ADAL" clId="{E83DABCB-9A21-40DD-BB0A-05947B29373E}" dt="2024-12-05T21:34:01.961" v="3620" actId="1036"/>
          <ac:spMkLst>
            <pc:docMk/>
            <pc:sldMk cId="1442085272" sldId="286"/>
            <ac:spMk id="14" creationId="{8DCED5A8-C12A-97B2-C0A2-3B0E3F6115DC}"/>
          </ac:spMkLst>
        </pc:spChg>
        <pc:spChg chg="mod">
          <ac:chgData name="Amy Lynn Fischbach" userId="f2462539-2a3a-4235-ac48-7de53ea0b48e" providerId="ADAL" clId="{E83DABCB-9A21-40DD-BB0A-05947B29373E}" dt="2024-12-05T21:34:01.961" v="3620" actId="1036"/>
          <ac:spMkLst>
            <pc:docMk/>
            <pc:sldMk cId="1442085272" sldId="286"/>
            <ac:spMk id="15" creationId="{CA69E0FC-485F-DDB1-A44C-716402620A83}"/>
          </ac:spMkLst>
        </pc:spChg>
        <pc:spChg chg="mod">
          <ac:chgData name="Amy Lynn Fischbach" userId="f2462539-2a3a-4235-ac48-7de53ea0b48e" providerId="ADAL" clId="{E83DABCB-9A21-40DD-BB0A-05947B29373E}" dt="2024-12-05T21:34:01.961" v="3620" actId="1036"/>
          <ac:spMkLst>
            <pc:docMk/>
            <pc:sldMk cId="1442085272" sldId="286"/>
            <ac:spMk id="16" creationId="{7C0E01D7-4B47-3040-0C68-F053E6A236C5}"/>
          </ac:spMkLst>
        </pc:spChg>
        <pc:spChg chg="mod">
          <ac:chgData name="Amy Lynn Fischbach" userId="f2462539-2a3a-4235-ac48-7de53ea0b48e" providerId="ADAL" clId="{E83DABCB-9A21-40DD-BB0A-05947B29373E}" dt="2024-12-05T21:34:01.961" v="3620" actId="1036"/>
          <ac:spMkLst>
            <pc:docMk/>
            <pc:sldMk cId="1442085272" sldId="286"/>
            <ac:spMk id="27" creationId="{728E78E8-8CE5-A0B9-1564-2B663CA3C1C5}"/>
          </ac:spMkLst>
        </pc:spChg>
        <pc:spChg chg="mod">
          <ac:chgData name="Amy Lynn Fischbach" userId="f2462539-2a3a-4235-ac48-7de53ea0b48e" providerId="ADAL" clId="{E83DABCB-9A21-40DD-BB0A-05947B29373E}" dt="2024-12-05T21:34:01.961" v="3620" actId="1036"/>
          <ac:spMkLst>
            <pc:docMk/>
            <pc:sldMk cId="1442085272" sldId="286"/>
            <ac:spMk id="29" creationId="{552E6A99-E5B8-5A28-D7DF-BC0E9E5617D3}"/>
          </ac:spMkLst>
        </pc:spChg>
        <pc:picChg chg="mod">
          <ac:chgData name="Amy Lynn Fischbach" userId="f2462539-2a3a-4235-ac48-7de53ea0b48e" providerId="ADAL" clId="{E83DABCB-9A21-40DD-BB0A-05947B29373E}" dt="2024-12-05T21:34:01.961" v="3620" actId="1036"/>
          <ac:picMkLst>
            <pc:docMk/>
            <pc:sldMk cId="1442085272" sldId="286"/>
            <ac:picMk id="8" creationId="{00E8413B-BE80-BA93-3E8B-FF29FC9C3A54}"/>
          </ac:picMkLst>
        </pc:picChg>
        <pc:cxnChg chg="mod">
          <ac:chgData name="Amy Lynn Fischbach" userId="f2462539-2a3a-4235-ac48-7de53ea0b48e" providerId="ADAL" clId="{E83DABCB-9A21-40DD-BB0A-05947B29373E}" dt="2024-12-05T21:34:01.961" v="3620" actId="1036"/>
          <ac:cxnSpMkLst>
            <pc:docMk/>
            <pc:sldMk cId="1442085272" sldId="286"/>
            <ac:cxnSpMk id="17" creationId="{FCB93593-4653-E1FA-50BC-2192AA6C5AAB}"/>
          </ac:cxnSpMkLst>
        </pc:cxnChg>
        <pc:cxnChg chg="mod">
          <ac:chgData name="Amy Lynn Fischbach" userId="f2462539-2a3a-4235-ac48-7de53ea0b48e" providerId="ADAL" clId="{E83DABCB-9A21-40DD-BB0A-05947B29373E}" dt="2024-12-05T21:34:01.961" v="3620" actId="1036"/>
          <ac:cxnSpMkLst>
            <pc:docMk/>
            <pc:sldMk cId="1442085272" sldId="286"/>
            <ac:cxnSpMk id="18" creationId="{5F572D1D-01A3-B8FC-0CC0-43C3FA6D4AB0}"/>
          </ac:cxnSpMkLst>
        </pc:cxnChg>
        <pc:cxnChg chg="mod">
          <ac:chgData name="Amy Lynn Fischbach" userId="f2462539-2a3a-4235-ac48-7de53ea0b48e" providerId="ADAL" clId="{E83DABCB-9A21-40DD-BB0A-05947B29373E}" dt="2024-12-05T21:34:01.961" v="3620" actId="1036"/>
          <ac:cxnSpMkLst>
            <pc:docMk/>
            <pc:sldMk cId="1442085272" sldId="286"/>
            <ac:cxnSpMk id="19" creationId="{56FFE9BE-115C-D88D-2EF3-EE543D66B274}"/>
          </ac:cxnSpMkLst>
        </pc:cxnChg>
        <pc:cxnChg chg="mod">
          <ac:chgData name="Amy Lynn Fischbach" userId="f2462539-2a3a-4235-ac48-7de53ea0b48e" providerId="ADAL" clId="{E83DABCB-9A21-40DD-BB0A-05947B29373E}" dt="2024-12-05T21:34:01.961" v="3620" actId="1036"/>
          <ac:cxnSpMkLst>
            <pc:docMk/>
            <pc:sldMk cId="1442085272" sldId="286"/>
            <ac:cxnSpMk id="20" creationId="{395F54E9-7582-03D6-53F3-445EDD22B249}"/>
          </ac:cxnSpMkLst>
        </pc:cxnChg>
        <pc:cxnChg chg="mod">
          <ac:chgData name="Amy Lynn Fischbach" userId="f2462539-2a3a-4235-ac48-7de53ea0b48e" providerId="ADAL" clId="{E83DABCB-9A21-40DD-BB0A-05947B29373E}" dt="2024-12-05T21:34:01.961" v="3620" actId="1036"/>
          <ac:cxnSpMkLst>
            <pc:docMk/>
            <pc:sldMk cId="1442085272" sldId="286"/>
            <ac:cxnSpMk id="21" creationId="{104DF362-6EA6-A799-7DA8-39D9E6E2D880}"/>
          </ac:cxnSpMkLst>
        </pc:cxnChg>
        <pc:cxnChg chg="mod">
          <ac:chgData name="Amy Lynn Fischbach" userId="f2462539-2a3a-4235-ac48-7de53ea0b48e" providerId="ADAL" clId="{E83DABCB-9A21-40DD-BB0A-05947B29373E}" dt="2024-12-05T21:34:01.961" v="3620" actId="1036"/>
          <ac:cxnSpMkLst>
            <pc:docMk/>
            <pc:sldMk cId="1442085272" sldId="286"/>
            <ac:cxnSpMk id="22" creationId="{C5928966-4D11-4224-7A19-99B524723CCF}"/>
          </ac:cxnSpMkLst>
        </pc:cxnChg>
        <pc:cxnChg chg="mod">
          <ac:chgData name="Amy Lynn Fischbach" userId="f2462539-2a3a-4235-ac48-7de53ea0b48e" providerId="ADAL" clId="{E83DABCB-9A21-40DD-BB0A-05947B29373E}" dt="2024-12-05T21:34:01.961" v="3620" actId="1036"/>
          <ac:cxnSpMkLst>
            <pc:docMk/>
            <pc:sldMk cId="1442085272" sldId="286"/>
            <ac:cxnSpMk id="23" creationId="{06F268E6-C80B-420D-DEFB-7031D17F1CF2}"/>
          </ac:cxnSpMkLst>
        </pc:cxnChg>
        <pc:cxnChg chg="mod">
          <ac:chgData name="Amy Lynn Fischbach" userId="f2462539-2a3a-4235-ac48-7de53ea0b48e" providerId="ADAL" clId="{E83DABCB-9A21-40DD-BB0A-05947B29373E}" dt="2024-12-05T21:34:01.961" v="3620" actId="1036"/>
          <ac:cxnSpMkLst>
            <pc:docMk/>
            <pc:sldMk cId="1442085272" sldId="286"/>
            <ac:cxnSpMk id="24" creationId="{BBDBA99B-E2F0-35E8-0FA7-83AD41C24EE4}"/>
          </ac:cxnSpMkLst>
        </pc:cxnChg>
        <pc:cxnChg chg="mod">
          <ac:chgData name="Amy Lynn Fischbach" userId="f2462539-2a3a-4235-ac48-7de53ea0b48e" providerId="ADAL" clId="{E83DABCB-9A21-40DD-BB0A-05947B29373E}" dt="2024-12-05T21:34:01.961" v="3620" actId="1036"/>
          <ac:cxnSpMkLst>
            <pc:docMk/>
            <pc:sldMk cId="1442085272" sldId="286"/>
            <ac:cxnSpMk id="25" creationId="{AEBA07C1-516D-C18B-D7A7-112516EB563A}"/>
          </ac:cxnSpMkLst>
        </pc:cxnChg>
      </pc:sldChg>
      <pc:sldChg chg="addSp delSp modSp mod">
        <pc:chgData name="Amy Lynn Fischbach" userId="f2462539-2a3a-4235-ac48-7de53ea0b48e" providerId="ADAL" clId="{E83DABCB-9A21-40DD-BB0A-05947B29373E}" dt="2024-12-06T19:31:39.763" v="4098" actId="20577"/>
        <pc:sldMkLst>
          <pc:docMk/>
          <pc:sldMk cId="1468007341" sldId="287"/>
        </pc:sldMkLst>
        <pc:spChg chg="add del">
          <ac:chgData name="Amy Lynn Fischbach" userId="f2462539-2a3a-4235-ac48-7de53ea0b48e" providerId="ADAL" clId="{E83DABCB-9A21-40DD-BB0A-05947B29373E}" dt="2024-12-05T22:49:41.164" v="3769" actId="478"/>
          <ac:spMkLst>
            <pc:docMk/>
            <pc:sldMk cId="1468007341" sldId="287"/>
            <ac:spMk id="2" creationId="{58E0A9A5-15BA-8973-838F-F0569C35B30F}"/>
          </ac:spMkLst>
        </pc:spChg>
        <pc:spChg chg="add mod">
          <ac:chgData name="Amy Lynn Fischbach" userId="f2462539-2a3a-4235-ac48-7de53ea0b48e" providerId="ADAL" clId="{E83DABCB-9A21-40DD-BB0A-05947B29373E}" dt="2024-12-05T22:50:08.506" v="3779" actId="14100"/>
          <ac:spMkLst>
            <pc:docMk/>
            <pc:sldMk cId="1468007341" sldId="287"/>
            <ac:spMk id="3" creationId="{2E034F38-7CDF-D116-1078-B8F99E39B572}"/>
          </ac:spMkLst>
        </pc:spChg>
        <pc:spChg chg="mod">
          <ac:chgData name="Amy Lynn Fischbach" userId="f2462539-2a3a-4235-ac48-7de53ea0b48e" providerId="ADAL" clId="{E83DABCB-9A21-40DD-BB0A-05947B29373E}" dt="2024-12-06T19:31:39.763" v="4098" actId="20577"/>
          <ac:spMkLst>
            <pc:docMk/>
            <pc:sldMk cId="1468007341" sldId="287"/>
            <ac:spMk id="4" creationId="{435657DC-7277-CC4F-7E89-370092B6BE69}"/>
          </ac:spMkLst>
        </pc:spChg>
        <pc:spChg chg="mod">
          <ac:chgData name="Amy Lynn Fischbach" userId="f2462539-2a3a-4235-ac48-7de53ea0b48e" providerId="ADAL" clId="{E83DABCB-9A21-40DD-BB0A-05947B29373E}" dt="2024-12-05T22:49:59.787" v="3778" actId="1076"/>
          <ac:spMkLst>
            <pc:docMk/>
            <pc:sldMk cId="1468007341" sldId="287"/>
            <ac:spMk id="31" creationId="{34680423-1A4B-820A-B6D5-B73680BA27B8}"/>
          </ac:spMkLst>
        </pc:spChg>
      </pc:sldChg>
      <pc:sldChg chg="addSp delSp modSp add mod ord">
        <pc:chgData name="Amy Lynn Fischbach" userId="f2462539-2a3a-4235-ac48-7de53ea0b48e" providerId="ADAL" clId="{E83DABCB-9A21-40DD-BB0A-05947B29373E}" dt="2024-12-07T22:26:27.849" v="4539" actId="20577"/>
        <pc:sldMkLst>
          <pc:docMk/>
          <pc:sldMk cId="3251330693" sldId="289"/>
        </pc:sldMkLst>
        <pc:spChg chg="add mod">
          <ac:chgData name="Amy Lynn Fischbach" userId="f2462539-2a3a-4235-ac48-7de53ea0b48e" providerId="ADAL" clId="{E83DABCB-9A21-40DD-BB0A-05947B29373E}" dt="2024-12-07T22:26:12.600" v="4521" actId="6549"/>
          <ac:spMkLst>
            <pc:docMk/>
            <pc:sldMk cId="3251330693" sldId="289"/>
            <ac:spMk id="14" creationId="{EEF154DA-90A8-88E4-0FE8-3FC0886EC557}"/>
          </ac:spMkLst>
        </pc:spChg>
        <pc:spChg chg="mod">
          <ac:chgData name="Amy Lynn Fischbach" userId="f2462539-2a3a-4235-ac48-7de53ea0b48e" providerId="ADAL" clId="{E83DABCB-9A21-40DD-BB0A-05947B29373E}" dt="2024-12-07T22:25:55.349" v="4515" actId="20577"/>
          <ac:spMkLst>
            <pc:docMk/>
            <pc:sldMk cId="3251330693" sldId="289"/>
            <ac:spMk id="363" creationId="{09A3C903-0656-713D-4ED5-3FA4983DFF57}"/>
          </ac:spMkLst>
        </pc:spChg>
        <pc:spChg chg="del">
          <ac:chgData name="Amy Lynn Fischbach" userId="f2462539-2a3a-4235-ac48-7de53ea0b48e" providerId="ADAL" clId="{E83DABCB-9A21-40DD-BB0A-05947B29373E}" dt="2024-12-07T22:14:03.591" v="4142" actId="478"/>
          <ac:spMkLst>
            <pc:docMk/>
            <pc:sldMk cId="3251330693" sldId="289"/>
            <ac:spMk id="364" creationId="{8E33D7F7-9DAD-925F-E5D9-A3F533C580DC}"/>
          </ac:spMkLst>
        </pc:spChg>
        <pc:spChg chg="del">
          <ac:chgData name="Amy Lynn Fischbach" userId="f2462539-2a3a-4235-ac48-7de53ea0b48e" providerId="ADAL" clId="{E83DABCB-9A21-40DD-BB0A-05947B29373E}" dt="2024-12-07T22:14:05.421" v="4143" actId="478"/>
          <ac:spMkLst>
            <pc:docMk/>
            <pc:sldMk cId="3251330693" sldId="289"/>
            <ac:spMk id="365" creationId="{082B84C8-A851-B0A9-A51D-03C5F0ED7149}"/>
          </ac:spMkLst>
        </pc:spChg>
        <pc:spChg chg="mod">
          <ac:chgData name="Amy Lynn Fischbach" userId="f2462539-2a3a-4235-ac48-7de53ea0b48e" providerId="ADAL" clId="{E83DABCB-9A21-40DD-BB0A-05947B29373E}" dt="2024-12-07T22:26:27.849" v="4539" actId="20577"/>
          <ac:spMkLst>
            <pc:docMk/>
            <pc:sldMk cId="3251330693" sldId="289"/>
            <ac:spMk id="367" creationId="{0F770C79-0188-C3FD-89BB-4FB980E8A86E}"/>
          </ac:spMkLst>
        </pc:spChg>
        <pc:picChg chg="del">
          <ac:chgData name="Amy Lynn Fischbach" userId="f2462539-2a3a-4235-ac48-7de53ea0b48e" providerId="ADAL" clId="{E83DABCB-9A21-40DD-BB0A-05947B29373E}" dt="2024-12-07T22:13:50.858" v="4140" actId="478"/>
          <ac:picMkLst>
            <pc:docMk/>
            <pc:sldMk cId="3251330693" sldId="289"/>
            <ac:picMk id="3" creationId="{C18C3A0F-9C0C-7DF5-51DE-6559CAFD182D}"/>
          </ac:picMkLst>
        </pc:picChg>
        <pc:picChg chg="add del mod">
          <ac:chgData name="Amy Lynn Fischbach" userId="f2462539-2a3a-4235-ac48-7de53ea0b48e" providerId="ADAL" clId="{E83DABCB-9A21-40DD-BB0A-05947B29373E}" dt="2024-12-07T22:15:29.331" v="4153" actId="478"/>
          <ac:picMkLst>
            <pc:docMk/>
            <pc:sldMk cId="3251330693" sldId="289"/>
            <ac:picMk id="4" creationId="{4CDD7C56-EAB0-3086-E4CE-C9D5578EAB5A}"/>
          </ac:picMkLst>
        </pc:picChg>
        <pc:picChg chg="add mod">
          <ac:chgData name="Amy Lynn Fischbach" userId="f2462539-2a3a-4235-ac48-7de53ea0b48e" providerId="ADAL" clId="{E83DABCB-9A21-40DD-BB0A-05947B29373E}" dt="2024-12-07T22:22:11.092" v="4487" actId="1076"/>
          <ac:picMkLst>
            <pc:docMk/>
            <pc:sldMk cId="3251330693" sldId="289"/>
            <ac:picMk id="6" creationId="{F9FA4074-C9F2-C822-8D55-C0FA2B3CBFEC}"/>
          </ac:picMkLst>
        </pc:picChg>
        <pc:cxnChg chg="add del mod">
          <ac:chgData name="Amy Lynn Fischbach" userId="f2462539-2a3a-4235-ac48-7de53ea0b48e" providerId="ADAL" clId="{E83DABCB-9A21-40DD-BB0A-05947B29373E}" dt="2024-12-07T22:16:10.154" v="4162" actId="478"/>
          <ac:cxnSpMkLst>
            <pc:docMk/>
            <pc:sldMk cId="3251330693" sldId="289"/>
            <ac:cxnSpMk id="8" creationId="{0AFF44C8-3879-61D3-9A89-6EAC6B9BEC5F}"/>
          </ac:cxnSpMkLst>
        </pc:cxnChg>
        <pc:cxnChg chg="add del mod">
          <ac:chgData name="Amy Lynn Fischbach" userId="f2462539-2a3a-4235-ac48-7de53ea0b48e" providerId="ADAL" clId="{E83DABCB-9A21-40DD-BB0A-05947B29373E}" dt="2024-12-07T22:16:35.187" v="4165" actId="478"/>
          <ac:cxnSpMkLst>
            <pc:docMk/>
            <pc:sldMk cId="3251330693" sldId="289"/>
            <ac:cxnSpMk id="10" creationId="{A4BDC06F-5EF9-CB55-EC06-4A9B28C275AA}"/>
          </ac:cxnSpMkLst>
        </pc:cxnChg>
        <pc:cxnChg chg="add del">
          <ac:chgData name="Amy Lynn Fischbach" userId="f2462539-2a3a-4235-ac48-7de53ea0b48e" providerId="ADAL" clId="{E83DABCB-9A21-40DD-BB0A-05947B29373E}" dt="2024-12-07T22:16:50.895" v="4167" actId="478"/>
          <ac:cxnSpMkLst>
            <pc:docMk/>
            <pc:sldMk cId="3251330693" sldId="289"/>
            <ac:cxnSpMk id="13" creationId="{3D9C19B9-0252-910A-6103-3E56CCF26FCA}"/>
          </ac:cxnSpMkLst>
        </pc:cxnChg>
        <pc:cxnChg chg="add mod">
          <ac:chgData name="Amy Lynn Fischbach" userId="f2462539-2a3a-4235-ac48-7de53ea0b48e" providerId="ADAL" clId="{E83DABCB-9A21-40DD-BB0A-05947B29373E}" dt="2024-12-07T22:22:55.892" v="4493" actId="1582"/>
          <ac:cxnSpMkLst>
            <pc:docMk/>
            <pc:sldMk cId="3251330693" sldId="289"/>
            <ac:cxnSpMk id="16" creationId="{6EE663D2-8379-E8E8-C7AC-7346353D7F04}"/>
          </ac:cxnSpMkLst>
        </pc:cxnChg>
        <pc:cxnChg chg="add mod">
          <ac:chgData name="Amy Lynn Fischbach" userId="f2462539-2a3a-4235-ac48-7de53ea0b48e" providerId="ADAL" clId="{E83DABCB-9A21-40DD-BB0A-05947B29373E}" dt="2024-12-07T22:25:48.964" v="4508" actId="1582"/>
          <ac:cxnSpMkLst>
            <pc:docMk/>
            <pc:sldMk cId="3251330693" sldId="289"/>
            <ac:cxnSpMk id="22" creationId="{885B5A39-26D9-8A3D-9974-FABA5A3AFDB9}"/>
          </ac:cxnSpMkLst>
        </pc:cxnChg>
      </pc:sldChg>
    </pc:docChg>
  </pc:docChgLst>
  <pc:docChgLst>
    <pc:chgData name="Ananth Mohan" userId="S::mohan52@purdue.edu::79cfcbd3-e602-4ff8-bb28-7e8342e91689" providerId="AD" clId="Web-{73484CAE-6C2B-B047-CE13-EB56640C222C}"/>
    <pc:docChg chg="mod addSld modSld sldOrd">
      <pc:chgData name="Ananth Mohan" userId="S::mohan52@purdue.edu::79cfcbd3-e602-4ff8-bb28-7e8342e91689" providerId="AD" clId="Web-{73484CAE-6C2B-B047-CE13-EB56640C222C}" dt="2024-12-04T03:45:14.327" v="244"/>
      <pc:docMkLst>
        <pc:docMk/>
      </pc:docMkLst>
      <pc:sldChg chg="modSp">
        <pc:chgData name="Ananth Mohan" userId="S::mohan52@purdue.edu::79cfcbd3-e602-4ff8-bb28-7e8342e91689" providerId="AD" clId="Web-{73484CAE-6C2B-B047-CE13-EB56640C222C}" dt="2024-12-04T02:58:06.803" v="212" actId="1076"/>
        <pc:sldMkLst>
          <pc:docMk/>
          <pc:sldMk cId="0" sldId="256"/>
        </pc:sldMkLst>
        <pc:picChg chg="mod">
          <ac:chgData name="Ananth Mohan" userId="S::mohan52@purdue.edu::79cfcbd3-e602-4ff8-bb28-7e8342e91689" providerId="AD" clId="Web-{73484CAE-6C2B-B047-CE13-EB56640C222C}" dt="2024-12-04T02:58:06.803" v="212" actId="1076"/>
          <ac:picMkLst>
            <pc:docMk/>
            <pc:sldMk cId="0" sldId="256"/>
            <ac:picMk id="258" creationId="{00000000-0000-0000-0000-000000000000}"/>
          </ac:picMkLst>
        </pc:picChg>
      </pc:sldChg>
      <pc:sldChg chg="addSp modSp">
        <pc:chgData name="Ananth Mohan" userId="S::mohan52@purdue.edu::79cfcbd3-e602-4ff8-bb28-7e8342e91689" providerId="AD" clId="Web-{73484CAE-6C2B-B047-CE13-EB56640C222C}" dt="2024-12-04T01:49:41.535" v="64" actId="20577"/>
        <pc:sldMkLst>
          <pc:docMk/>
          <pc:sldMk cId="0" sldId="257"/>
        </pc:sldMkLst>
        <pc:spChg chg="add mod">
          <ac:chgData name="Ananth Mohan" userId="S::mohan52@purdue.edu::79cfcbd3-e602-4ff8-bb28-7e8342e91689" providerId="AD" clId="Web-{73484CAE-6C2B-B047-CE13-EB56640C222C}" dt="2024-12-04T01:49:41.535" v="64" actId="20577"/>
          <ac:spMkLst>
            <pc:docMk/>
            <pc:sldMk cId="0" sldId="257"/>
            <ac:spMk id="4" creationId="{CC15EB10-CA2D-4F62-36D0-F9125CD89167}"/>
          </ac:spMkLst>
        </pc:spChg>
        <pc:spChg chg="mod">
          <ac:chgData name="Ananth Mohan" userId="S::mohan52@purdue.edu::79cfcbd3-e602-4ff8-bb28-7e8342e91689" providerId="AD" clId="Web-{73484CAE-6C2B-B047-CE13-EB56640C222C}" dt="2024-12-04T01:49:21.940" v="36" actId="20577"/>
          <ac:spMkLst>
            <pc:docMk/>
            <pc:sldMk cId="0" sldId="257"/>
            <ac:spMk id="267" creationId="{00000000-0000-0000-0000-000000000000}"/>
          </ac:spMkLst>
        </pc:spChg>
        <pc:picChg chg="mod">
          <ac:chgData name="Ananth Mohan" userId="S::mohan52@purdue.edu::79cfcbd3-e602-4ff8-bb28-7e8342e91689" providerId="AD" clId="Web-{73484CAE-6C2B-B047-CE13-EB56640C222C}" dt="2024-12-04T01:49:26.816" v="37" actId="1076"/>
          <ac:picMkLst>
            <pc:docMk/>
            <pc:sldMk cId="0" sldId="257"/>
            <ac:picMk id="2" creationId="{0612FC29-8DB8-89DA-DE67-52B38FAF3492}"/>
          </ac:picMkLst>
        </pc:picChg>
      </pc:sldChg>
      <pc:sldChg chg="addSp delSp modSp ord">
        <pc:chgData name="Ananth Mohan" userId="S::mohan52@purdue.edu::79cfcbd3-e602-4ff8-bb28-7e8342e91689" providerId="AD" clId="Web-{73484CAE-6C2B-B047-CE13-EB56640C222C}" dt="2024-12-04T02:04:44.694" v="158" actId="1076"/>
        <pc:sldMkLst>
          <pc:docMk/>
          <pc:sldMk cId="0" sldId="260"/>
        </pc:sldMkLst>
      </pc:sldChg>
      <pc:sldChg chg="modSp">
        <pc:chgData name="Ananth Mohan" userId="S::mohan52@purdue.edu::79cfcbd3-e602-4ff8-bb28-7e8342e91689" providerId="AD" clId="Web-{73484CAE-6C2B-B047-CE13-EB56640C222C}" dt="2024-12-04T03:45:14.327" v="244"/>
        <pc:sldMkLst>
          <pc:docMk/>
          <pc:sldMk cId="0" sldId="264"/>
        </pc:sldMkLst>
        <pc:graphicFrameChg chg="mod modGraphic">
          <ac:chgData name="Ananth Mohan" userId="S::mohan52@purdue.edu::79cfcbd3-e602-4ff8-bb28-7e8342e91689" providerId="AD" clId="Web-{73484CAE-6C2B-B047-CE13-EB56640C222C}" dt="2024-12-04T03:45:14.327" v="244"/>
          <ac:graphicFrameMkLst>
            <pc:docMk/>
            <pc:sldMk cId="0" sldId="264"/>
            <ac:graphicFrameMk id="4" creationId="{9E57325B-4BE8-C8E2-3EDB-A72A8B962DC1}"/>
          </ac:graphicFrameMkLst>
        </pc:graphicFrameChg>
      </pc:sldChg>
      <pc:sldChg chg="modSp">
        <pc:chgData name="Ananth Mohan" userId="S::mohan52@purdue.edu::79cfcbd3-e602-4ff8-bb28-7e8342e91689" providerId="AD" clId="Web-{73484CAE-6C2B-B047-CE13-EB56640C222C}" dt="2024-12-04T02:08:24.257" v="159" actId="20577"/>
        <pc:sldMkLst>
          <pc:docMk/>
          <pc:sldMk cId="1352700724" sldId="269"/>
        </pc:sldMkLst>
        <pc:spChg chg="mod">
          <ac:chgData name="Ananth Mohan" userId="S::mohan52@purdue.edu::79cfcbd3-e602-4ff8-bb28-7e8342e91689" providerId="AD" clId="Web-{73484CAE-6C2B-B047-CE13-EB56640C222C}" dt="2024-12-04T02:08:24.257" v="159" actId="20577"/>
          <ac:spMkLst>
            <pc:docMk/>
            <pc:sldMk cId="1352700724" sldId="269"/>
            <ac:spMk id="278" creationId="{3549BC13-91FC-4F15-A93A-9767AF801912}"/>
          </ac:spMkLst>
        </pc:spChg>
      </pc:sldChg>
      <pc:sldChg chg="delSp ord">
        <pc:chgData name="Ananth Mohan" userId="S::mohan52@purdue.edu::79cfcbd3-e602-4ff8-bb28-7e8342e91689" providerId="AD" clId="Web-{73484CAE-6C2B-B047-CE13-EB56640C222C}" dt="2024-12-04T01:48:14.529" v="4"/>
        <pc:sldMkLst>
          <pc:docMk/>
          <pc:sldMk cId="3529173338" sldId="273"/>
        </pc:sldMkLst>
      </pc:sldChg>
      <pc:sldChg chg="addSp modSp new mod modClrScheme chgLayout">
        <pc:chgData name="Ananth Mohan" userId="S::mohan52@purdue.edu::79cfcbd3-e602-4ff8-bb28-7e8342e91689" providerId="AD" clId="Web-{73484CAE-6C2B-B047-CE13-EB56640C222C}" dt="2024-12-04T02:57:07.600" v="211" actId="1076"/>
        <pc:sldMkLst>
          <pc:docMk/>
          <pc:sldMk cId="4027535103" sldId="276"/>
        </pc:sldMkLst>
        <pc:spChg chg="mod ord">
          <ac:chgData name="Ananth Mohan" userId="S::mohan52@purdue.edu::79cfcbd3-e602-4ff8-bb28-7e8342e91689" providerId="AD" clId="Web-{73484CAE-6C2B-B047-CE13-EB56640C222C}" dt="2024-12-04T02:56:06.036" v="194" actId="20577"/>
          <ac:spMkLst>
            <pc:docMk/>
            <pc:sldMk cId="4027535103" sldId="276"/>
            <ac:spMk id="2" creationId="{F52AED78-36CD-F0E3-6E1B-74AC86CE5F43}"/>
          </ac:spMkLst>
        </pc:spChg>
        <pc:spChg chg="mod ord">
          <ac:chgData name="Ananth Mohan" userId="S::mohan52@purdue.edu::79cfcbd3-e602-4ff8-bb28-7e8342e91689" providerId="AD" clId="Web-{73484CAE-6C2B-B047-CE13-EB56640C222C}" dt="2024-12-04T02:56:42.474" v="203" actId="20577"/>
          <ac:spMkLst>
            <pc:docMk/>
            <pc:sldMk cId="4027535103" sldId="276"/>
            <ac:spMk id="3" creationId="{CD32072A-8DCE-32AC-7F43-F02A4BA8AC72}"/>
          </ac:spMkLst>
        </pc:spChg>
        <pc:picChg chg="add mod">
          <ac:chgData name="Ananth Mohan" userId="S::mohan52@purdue.edu::79cfcbd3-e602-4ff8-bb28-7e8342e91689" providerId="AD" clId="Web-{73484CAE-6C2B-B047-CE13-EB56640C222C}" dt="2024-12-04T02:57:05.584" v="210" actId="1076"/>
          <ac:picMkLst>
            <pc:docMk/>
            <pc:sldMk cId="4027535103" sldId="276"/>
            <ac:picMk id="4" creationId="{ECD05420-867F-3570-0737-7042A0158C89}"/>
          </ac:picMkLst>
        </pc:picChg>
        <pc:picChg chg="add mod">
          <ac:chgData name="Ananth Mohan" userId="S::mohan52@purdue.edu::79cfcbd3-e602-4ff8-bb28-7e8342e91689" providerId="AD" clId="Web-{73484CAE-6C2B-B047-CE13-EB56640C222C}" dt="2024-12-04T02:57:07.600" v="211" actId="1076"/>
          <ac:picMkLst>
            <pc:docMk/>
            <pc:sldMk cId="4027535103" sldId="276"/>
            <ac:picMk id="5" creationId="{54C3C426-D1F7-000C-85FE-7C4CFE3281B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data.com/store/report/procter-and-gamble-company-enterprise-tech-analysis/?utm_source=chatgpt.com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9065c2ac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19065c2ac1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319065c2ac1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https://www.globaldata.com/store/report/procter-and-gamble-company-enterprise-tech-analysis/?utm_source=chatgpt.com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664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CD0E568F-3D43-5412-AE8A-3CC86D785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9065c2ac1_0_92:notes">
            <a:extLst>
              <a:ext uri="{FF2B5EF4-FFF2-40B4-BE49-F238E27FC236}">
                <a16:creationId xmlns:a16="http://schemas.microsoft.com/office/drawing/2014/main" id="{6161EA16-499A-BF64-98A9-111B9A4369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19065c2ac1_0_92:notes">
            <a:extLst>
              <a:ext uri="{FF2B5EF4-FFF2-40B4-BE49-F238E27FC236}">
                <a16:creationId xmlns:a16="http://schemas.microsoft.com/office/drawing/2014/main" id="{E331EB32-EB33-DE3D-7EB9-E7D7562557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319065c2ac1_0_92:notes">
            <a:extLst>
              <a:ext uri="{FF2B5EF4-FFF2-40B4-BE49-F238E27FC236}">
                <a16:creationId xmlns:a16="http://schemas.microsoft.com/office/drawing/2014/main" id="{2A76B07D-D0A1-E763-7E63-B6755F0DDB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2433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297F896A-3DE1-915F-09E2-63C923143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f94c4f41bc_11_240:notes">
            <a:extLst>
              <a:ext uri="{FF2B5EF4-FFF2-40B4-BE49-F238E27FC236}">
                <a16:creationId xmlns:a16="http://schemas.microsoft.com/office/drawing/2014/main" id="{2B7B7B50-BED9-F4A5-FC27-A957E6549B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f94c4f41bc_11_240:notes">
            <a:extLst>
              <a:ext uri="{FF2B5EF4-FFF2-40B4-BE49-F238E27FC236}">
                <a16:creationId xmlns:a16="http://schemas.microsoft.com/office/drawing/2014/main" id="{A2AD46EF-49D6-EEB9-3019-2915F19678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2f94c4f41bc_11_240:notes">
            <a:extLst>
              <a:ext uri="{FF2B5EF4-FFF2-40B4-BE49-F238E27FC236}">
                <a16:creationId xmlns:a16="http://schemas.microsoft.com/office/drawing/2014/main" id="{FD396327-C8E3-2C43-0E7A-5E42F324A9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4791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f94c4f41bc_1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f94c4f41bc_11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2f94c4f41bc_11_2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19065c2ac1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19065c2ac1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https://www.pginvestor.com/about-p-g/p-g-at-a-glance/default.aspx</a:t>
            </a:r>
            <a:endParaRPr/>
          </a:p>
        </p:txBody>
      </p:sp>
      <p:sp>
        <p:nvSpPr>
          <p:cNvPr id="361" name="Google Shape;361;g319065c2ac1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>
          <a:extLst>
            <a:ext uri="{FF2B5EF4-FFF2-40B4-BE49-F238E27FC236}">
              <a16:creationId xmlns:a16="http://schemas.microsoft.com/office/drawing/2014/main" id="{85E84A21-76A3-553A-0220-B9E1F17A2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19065c2ac1_0_82:notes">
            <a:extLst>
              <a:ext uri="{FF2B5EF4-FFF2-40B4-BE49-F238E27FC236}">
                <a16:creationId xmlns:a16="http://schemas.microsoft.com/office/drawing/2014/main" id="{8163C9CF-934F-7AA0-33D7-6C15F157EB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19065c2ac1_0_82:notes">
            <a:extLst>
              <a:ext uri="{FF2B5EF4-FFF2-40B4-BE49-F238E27FC236}">
                <a16:creationId xmlns:a16="http://schemas.microsoft.com/office/drawing/2014/main" id="{2B14EBD7-BC07-D629-4D8A-FE4A361565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https://www.pginvestor.com/about-p-g/p-g-at-a-glance/default.aspx</a:t>
            </a:r>
            <a:endParaRPr/>
          </a:p>
        </p:txBody>
      </p:sp>
      <p:sp>
        <p:nvSpPr>
          <p:cNvPr id="361" name="Google Shape;361;g319065c2ac1_0_82:notes">
            <a:extLst>
              <a:ext uri="{FF2B5EF4-FFF2-40B4-BE49-F238E27FC236}">
                <a16:creationId xmlns:a16="http://schemas.microsoft.com/office/drawing/2014/main" id="{323498FD-7713-6129-A0FF-D360E79120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1696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9065c2ac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19065c2ac1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319065c2ac1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6535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9065c2ac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19065c2ac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319065c2ac1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19065c2ac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19065c2ac1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319065c2ac1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5CBDF2FF-C173-28BD-8F98-6C95B927C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9065c2ac1_0_22:notes">
            <a:extLst>
              <a:ext uri="{FF2B5EF4-FFF2-40B4-BE49-F238E27FC236}">
                <a16:creationId xmlns:a16="http://schemas.microsoft.com/office/drawing/2014/main" id="{BA0CCF74-7B2D-24AE-87C3-1FBEB60A74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19065c2ac1_0_22:notes">
            <a:extLst>
              <a:ext uri="{FF2B5EF4-FFF2-40B4-BE49-F238E27FC236}">
                <a16:creationId xmlns:a16="http://schemas.microsoft.com/office/drawing/2014/main" id="{001A8D77-9000-67CF-BD79-3F627DC663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https://www.pginvestor.com/company-strategy/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https://us.pg.com/annualreport2023/pg-strategy/</a:t>
            </a:r>
            <a:br>
              <a:rPr lang="en-US"/>
            </a:br>
            <a:r>
              <a:rPr lang="en-US"/>
              <a:t>https://us.pg.com/blogs/pg-2023-annual-report-integrated-strategy-series/</a:t>
            </a:r>
            <a:endParaRPr/>
          </a:p>
        </p:txBody>
      </p:sp>
      <p:sp>
        <p:nvSpPr>
          <p:cNvPr id="276" name="Google Shape;276;g319065c2ac1_0_22:notes">
            <a:extLst>
              <a:ext uri="{FF2B5EF4-FFF2-40B4-BE49-F238E27FC236}">
                <a16:creationId xmlns:a16="http://schemas.microsoft.com/office/drawing/2014/main" id="{5C3F50A5-84F0-3813-76F8-9A86948B31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3964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F665E6C1-0E17-CE67-5EAC-F9232788A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9065c2ac1_0_22:notes">
            <a:extLst>
              <a:ext uri="{FF2B5EF4-FFF2-40B4-BE49-F238E27FC236}">
                <a16:creationId xmlns:a16="http://schemas.microsoft.com/office/drawing/2014/main" id="{5A5D50BB-1036-F19D-23BB-FFAB3F6898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19065c2ac1_0_22:notes">
            <a:extLst>
              <a:ext uri="{FF2B5EF4-FFF2-40B4-BE49-F238E27FC236}">
                <a16:creationId xmlns:a16="http://schemas.microsoft.com/office/drawing/2014/main" id="{5D3084EA-BD85-218D-300D-5E4F5DC9B2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https://www.pginvestor.com/company-strategy/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https://us.pg.com/annualreport2023/pg-strategy/</a:t>
            </a:r>
            <a:br>
              <a:rPr lang="en-US"/>
            </a:br>
            <a:r>
              <a:rPr lang="en-US"/>
              <a:t>https://us.pg.com/blogs/pg-2023-annual-report-integrated-strategy-series/</a:t>
            </a:r>
            <a:endParaRPr/>
          </a:p>
        </p:txBody>
      </p:sp>
      <p:sp>
        <p:nvSpPr>
          <p:cNvPr id="276" name="Google Shape;276;g319065c2ac1_0_22:notes">
            <a:extLst>
              <a:ext uri="{FF2B5EF4-FFF2-40B4-BE49-F238E27FC236}">
                <a16:creationId xmlns:a16="http://schemas.microsoft.com/office/drawing/2014/main" id="{E757CD7E-082D-CF36-A5C8-1C5DC0C63F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9527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9065c2ac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19065c2ac1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319065c2ac1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4ED30D61-ACDE-3D65-41B2-2FF011610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19065c2ac1_0_52:notes">
            <a:extLst>
              <a:ext uri="{FF2B5EF4-FFF2-40B4-BE49-F238E27FC236}">
                <a16:creationId xmlns:a16="http://schemas.microsoft.com/office/drawing/2014/main" id="{0D993CD0-850D-F175-1A22-FFD5EF07FD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19065c2ac1_0_52:notes">
            <a:extLst>
              <a:ext uri="{FF2B5EF4-FFF2-40B4-BE49-F238E27FC236}">
                <a16:creationId xmlns:a16="http://schemas.microsoft.com/office/drawing/2014/main" id="{16118836-F7AD-54CB-013C-04136D043D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https://www.globaldata.com/store/report/procter-and-gamble-company-enterprise-tech-analysis/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https://us.pg.com/blogs/keys-to-successful-digital-transformation/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https://www.cio.com/article/408351/pg-turns-to-ai-to-create-digital-manufacturing-of-the-future.html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https://consumergoods.com/how-pg-supply-chain-30-pilots-are-slashing-costs-and-increasing-productivity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https://consumergoods.com/pg-trimming-skus-part-collaborative-commerce-strategy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https://us.pg.com/blogs/100-years-of-pg-analytics-and-insights/</a:t>
            </a:r>
          </a:p>
        </p:txBody>
      </p:sp>
      <p:sp>
        <p:nvSpPr>
          <p:cNvPr id="328" name="Google Shape;328;g319065c2ac1_0_52:notes">
            <a:extLst>
              <a:ext uri="{FF2B5EF4-FFF2-40B4-BE49-F238E27FC236}">
                <a16:creationId xmlns:a16="http://schemas.microsoft.com/office/drawing/2014/main" id="{305D6869-6118-8DD4-440A-C6A1464B01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4922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5061CBF1-3CC0-339C-0ABA-8BEE95787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9065c2ac1_0_92:notes">
            <a:extLst>
              <a:ext uri="{FF2B5EF4-FFF2-40B4-BE49-F238E27FC236}">
                <a16:creationId xmlns:a16="http://schemas.microsoft.com/office/drawing/2014/main" id="{39A58CDF-EB69-F2FA-F6A8-E653A28740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19065c2ac1_0_92:notes">
            <a:extLst>
              <a:ext uri="{FF2B5EF4-FFF2-40B4-BE49-F238E27FC236}">
                <a16:creationId xmlns:a16="http://schemas.microsoft.com/office/drawing/2014/main" id="{DC12B1DB-3FFD-5F52-9EA0-9BB94D745A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https://deloitte.wsj.com/cio/procter-gamble-cio-everybody-must-own-the-digital-story-01674840235</a:t>
            </a:r>
            <a:br>
              <a:rPr lang="en-US"/>
            </a:br>
            <a:r>
              <a:rPr lang="en-US"/>
              <a:t>https://www.cio.com/article/408351/pg-turns-to-ai-to-create-digital-manufacturing-of-the-future.html</a:t>
            </a:r>
            <a:endParaRPr/>
          </a:p>
        </p:txBody>
      </p:sp>
      <p:sp>
        <p:nvSpPr>
          <p:cNvPr id="372" name="Google Shape;372;g319065c2ac1_0_92:notes">
            <a:extLst>
              <a:ext uri="{FF2B5EF4-FFF2-40B4-BE49-F238E27FC236}">
                <a16:creationId xmlns:a16="http://schemas.microsoft.com/office/drawing/2014/main" id="{E3957402-CB2B-AA69-7580-8B52AE5A35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8814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55A7A78F-515F-8C25-3D9F-A199F35ED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9065c2ac1_0_72:notes">
            <a:extLst>
              <a:ext uri="{FF2B5EF4-FFF2-40B4-BE49-F238E27FC236}">
                <a16:creationId xmlns:a16="http://schemas.microsoft.com/office/drawing/2014/main" id="{4FCCBF65-7D22-82B6-4D74-3B49E7DEAB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19065c2ac1_0_72:notes">
            <a:extLst>
              <a:ext uri="{FF2B5EF4-FFF2-40B4-BE49-F238E27FC236}">
                <a16:creationId xmlns:a16="http://schemas.microsoft.com/office/drawing/2014/main" id="{3B47F7CB-5E4A-883D-2B57-C621797322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319065c2ac1_0_72:notes">
            <a:extLst>
              <a:ext uri="{FF2B5EF4-FFF2-40B4-BE49-F238E27FC236}">
                <a16:creationId xmlns:a16="http://schemas.microsoft.com/office/drawing/2014/main" id="{6994F4D1-5CA8-07CC-D626-6A348C420B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802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Black">
  <p:cSld name="Title Slide - Black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56800" y="0"/>
            <a:ext cx="22351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9954706" y="-9439"/>
            <a:ext cx="2249175" cy="6872149"/>
          </a:xfrm>
          <a:custGeom>
            <a:avLst/>
            <a:gdLst/>
            <a:ahLst/>
            <a:cxnLst/>
            <a:rect l="l" t="t" r="r" b="b"/>
            <a:pathLst>
              <a:path w="2243566" h="6872149" extrusionOk="0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1023257" y="2005070"/>
            <a:ext cx="77634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1023257" y="3238938"/>
            <a:ext cx="77634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1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1023257" y="3716729"/>
            <a:ext cx="77634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258" y="5796005"/>
            <a:ext cx="4318001" cy="461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with Copy - 2 Column">
  <p:cSld name="Photo with Copy - 2 Colum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457200" y="954291"/>
            <a:ext cx="11277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2"/>
          </p:nvPr>
        </p:nvSpPr>
        <p:spPr>
          <a:xfrm>
            <a:off x="446313" y="3652272"/>
            <a:ext cx="5469600" cy="23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468086" y="23480"/>
            <a:ext cx="1126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>
            <a:spLocks noGrp="1"/>
          </p:cNvSpPr>
          <p:nvPr>
            <p:ph type="pic" idx="3"/>
          </p:nvPr>
        </p:nvSpPr>
        <p:spPr>
          <a:xfrm>
            <a:off x="446311" y="1543323"/>
            <a:ext cx="5469600" cy="18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1"/>
          <p:cNvSpPr>
            <a:spLocks noGrp="1"/>
          </p:cNvSpPr>
          <p:nvPr>
            <p:ph type="pic" idx="4"/>
          </p:nvPr>
        </p:nvSpPr>
        <p:spPr>
          <a:xfrm>
            <a:off x="6275945" y="1543323"/>
            <a:ext cx="5458800" cy="18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1"/>
          <p:cNvSpPr txBox="1">
            <a:spLocks noGrp="1"/>
          </p:cNvSpPr>
          <p:nvPr>
            <p:ph type="body" idx="5"/>
          </p:nvPr>
        </p:nvSpPr>
        <p:spPr>
          <a:xfrm>
            <a:off x="6264929" y="3652271"/>
            <a:ext cx="5469600" cy="23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" name="Google Shape;7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7260" y="6215540"/>
            <a:ext cx="3350436" cy="35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with Copy - 3 Column">
  <p:cSld name="Photo with Copy - 3 Colum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>
            <a:off x="457200" y="954291"/>
            <a:ext cx="11277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>
                <a:solidFill>
                  <a:srgbClr val="A5A5A5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2"/>
          </p:nvPr>
        </p:nvSpPr>
        <p:spPr>
          <a:xfrm>
            <a:off x="446314" y="3652272"/>
            <a:ext cx="3534600" cy="23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468086" y="23480"/>
            <a:ext cx="1126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>
            <a:spLocks noGrp="1"/>
          </p:cNvSpPr>
          <p:nvPr>
            <p:ph type="pic" idx="3"/>
          </p:nvPr>
        </p:nvSpPr>
        <p:spPr>
          <a:xfrm>
            <a:off x="446312" y="1543323"/>
            <a:ext cx="3534600" cy="18858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2"/>
          <p:cNvSpPr>
            <a:spLocks noGrp="1"/>
          </p:cNvSpPr>
          <p:nvPr>
            <p:ph type="pic" idx="4"/>
          </p:nvPr>
        </p:nvSpPr>
        <p:spPr>
          <a:xfrm>
            <a:off x="4336974" y="1543324"/>
            <a:ext cx="3527400" cy="18858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2"/>
          <p:cNvSpPr txBox="1">
            <a:spLocks noGrp="1"/>
          </p:cNvSpPr>
          <p:nvPr>
            <p:ph type="body" idx="5"/>
          </p:nvPr>
        </p:nvSpPr>
        <p:spPr>
          <a:xfrm>
            <a:off x="4325959" y="3652272"/>
            <a:ext cx="3534600" cy="23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>
            <a:spLocks noGrp="1"/>
          </p:cNvSpPr>
          <p:nvPr>
            <p:ph type="pic" idx="6"/>
          </p:nvPr>
        </p:nvSpPr>
        <p:spPr>
          <a:xfrm>
            <a:off x="8205605" y="1532307"/>
            <a:ext cx="3527400" cy="18858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2"/>
          <p:cNvSpPr txBox="1">
            <a:spLocks noGrp="1"/>
          </p:cNvSpPr>
          <p:nvPr>
            <p:ph type="body" idx="7"/>
          </p:nvPr>
        </p:nvSpPr>
        <p:spPr>
          <a:xfrm>
            <a:off x="8194590" y="3641255"/>
            <a:ext cx="3534600" cy="23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" name="Google Shape;8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7260" y="6215540"/>
            <a:ext cx="3350436" cy="35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457202" y="457200"/>
            <a:ext cx="4314900" cy="9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457202" y="1570383"/>
            <a:ext cx="4314900" cy="42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2"/>
          </p:nvPr>
        </p:nvSpPr>
        <p:spPr>
          <a:xfrm>
            <a:off x="5071871" y="457200"/>
            <a:ext cx="6663000" cy="5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7260" y="6215540"/>
            <a:ext cx="3350436" cy="35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with Caption" type="picTx">
  <p:cSld name="PICTURE_WITH_CAPTIO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46314" y="470037"/>
            <a:ext cx="43257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>
            <a:spLocks noGrp="1"/>
          </p:cNvSpPr>
          <p:nvPr>
            <p:ph type="pic" idx="2"/>
          </p:nvPr>
        </p:nvSpPr>
        <p:spPr>
          <a:xfrm>
            <a:off x="5183188" y="470037"/>
            <a:ext cx="6562500" cy="53910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446314" y="1759226"/>
            <a:ext cx="4325700" cy="4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314" y="6215540"/>
            <a:ext cx="3350436" cy="354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s">
  <p:cSld name="Photo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>
            <a:spLocks noGrp="1"/>
          </p:cNvSpPr>
          <p:nvPr>
            <p:ph type="pic" idx="2"/>
          </p:nvPr>
        </p:nvSpPr>
        <p:spPr>
          <a:xfrm>
            <a:off x="446313" y="1543323"/>
            <a:ext cx="5458800" cy="43176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468086" y="23480"/>
            <a:ext cx="1126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>
            <a:spLocks noGrp="1"/>
          </p:cNvSpPr>
          <p:nvPr>
            <p:ph type="pic" idx="3"/>
          </p:nvPr>
        </p:nvSpPr>
        <p:spPr>
          <a:xfrm>
            <a:off x="6286962" y="1543323"/>
            <a:ext cx="5458800" cy="43176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457200" y="954291"/>
            <a:ext cx="11277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7260" y="6215540"/>
            <a:ext cx="3350436" cy="35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with Photos">
  <p:cSld name="Copy with Photo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>
            <a:spLocks noGrp="1"/>
          </p:cNvSpPr>
          <p:nvPr>
            <p:ph type="pic" idx="2"/>
          </p:nvPr>
        </p:nvSpPr>
        <p:spPr>
          <a:xfrm>
            <a:off x="468086" y="1543323"/>
            <a:ext cx="5862600" cy="2055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6615759" y="1543322"/>
            <a:ext cx="5130000" cy="4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68086" y="23480"/>
            <a:ext cx="1126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>
            <a:spLocks noGrp="1"/>
          </p:cNvSpPr>
          <p:nvPr>
            <p:ph type="pic" idx="3"/>
          </p:nvPr>
        </p:nvSpPr>
        <p:spPr>
          <a:xfrm>
            <a:off x="3486577" y="3795304"/>
            <a:ext cx="2844300" cy="20556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6"/>
          <p:cNvSpPr>
            <a:spLocks noGrp="1"/>
          </p:cNvSpPr>
          <p:nvPr>
            <p:ph type="pic" idx="4"/>
          </p:nvPr>
        </p:nvSpPr>
        <p:spPr>
          <a:xfrm>
            <a:off x="468086" y="3795304"/>
            <a:ext cx="2844300" cy="20556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6"/>
          <p:cNvSpPr txBox="1">
            <a:spLocks noGrp="1"/>
          </p:cNvSpPr>
          <p:nvPr>
            <p:ph type="body" idx="5"/>
          </p:nvPr>
        </p:nvSpPr>
        <p:spPr>
          <a:xfrm>
            <a:off x="457200" y="954291"/>
            <a:ext cx="11277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7260" y="6215540"/>
            <a:ext cx="3350436" cy="35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s with Captions">
  <p:cSld name="Photos with Captio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435428" y="3253121"/>
            <a:ext cx="3541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468086" y="23480"/>
            <a:ext cx="1126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>
            <a:spLocks noGrp="1"/>
          </p:cNvSpPr>
          <p:nvPr>
            <p:ph type="pic" idx="2"/>
          </p:nvPr>
        </p:nvSpPr>
        <p:spPr>
          <a:xfrm>
            <a:off x="457200" y="1367317"/>
            <a:ext cx="3519900" cy="17505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17"/>
          <p:cNvSpPr>
            <a:spLocks noGrp="1"/>
          </p:cNvSpPr>
          <p:nvPr>
            <p:ph type="pic" idx="3"/>
          </p:nvPr>
        </p:nvSpPr>
        <p:spPr>
          <a:xfrm>
            <a:off x="4325104" y="1367317"/>
            <a:ext cx="3519900" cy="17505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17"/>
          <p:cNvSpPr>
            <a:spLocks noGrp="1"/>
          </p:cNvSpPr>
          <p:nvPr>
            <p:ph type="pic" idx="4"/>
          </p:nvPr>
        </p:nvSpPr>
        <p:spPr>
          <a:xfrm>
            <a:off x="8181729" y="1367317"/>
            <a:ext cx="3519900" cy="17505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7"/>
          <p:cNvSpPr txBox="1">
            <a:spLocks noGrp="1"/>
          </p:cNvSpPr>
          <p:nvPr>
            <p:ph type="body" idx="5"/>
          </p:nvPr>
        </p:nvSpPr>
        <p:spPr>
          <a:xfrm>
            <a:off x="4303332" y="3253121"/>
            <a:ext cx="3541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6"/>
          </p:nvPr>
        </p:nvSpPr>
        <p:spPr>
          <a:xfrm>
            <a:off x="8181729" y="3253121"/>
            <a:ext cx="3541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7"/>
          </p:nvPr>
        </p:nvSpPr>
        <p:spPr>
          <a:xfrm>
            <a:off x="413656" y="5656648"/>
            <a:ext cx="3541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0" name="Google Shape;120;p17"/>
          <p:cNvSpPr>
            <a:spLocks noGrp="1"/>
          </p:cNvSpPr>
          <p:nvPr>
            <p:ph type="pic" idx="8"/>
          </p:nvPr>
        </p:nvSpPr>
        <p:spPr>
          <a:xfrm>
            <a:off x="435428" y="3770844"/>
            <a:ext cx="3519900" cy="17505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17"/>
          <p:cNvSpPr>
            <a:spLocks noGrp="1"/>
          </p:cNvSpPr>
          <p:nvPr>
            <p:ph type="pic" idx="9"/>
          </p:nvPr>
        </p:nvSpPr>
        <p:spPr>
          <a:xfrm>
            <a:off x="4303332" y="3770844"/>
            <a:ext cx="3519900" cy="17505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7"/>
          <p:cNvSpPr>
            <a:spLocks noGrp="1"/>
          </p:cNvSpPr>
          <p:nvPr>
            <p:ph type="pic" idx="13"/>
          </p:nvPr>
        </p:nvSpPr>
        <p:spPr>
          <a:xfrm>
            <a:off x="8193008" y="3770844"/>
            <a:ext cx="3519900" cy="17505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17"/>
          <p:cNvSpPr txBox="1">
            <a:spLocks noGrp="1"/>
          </p:cNvSpPr>
          <p:nvPr>
            <p:ph type="body" idx="14"/>
          </p:nvPr>
        </p:nvSpPr>
        <p:spPr>
          <a:xfrm>
            <a:off x="4281560" y="5656648"/>
            <a:ext cx="3541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15"/>
          </p:nvPr>
        </p:nvSpPr>
        <p:spPr>
          <a:xfrm>
            <a:off x="8193008" y="5656648"/>
            <a:ext cx="3541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6"/>
          </p:nvPr>
        </p:nvSpPr>
        <p:spPr>
          <a:xfrm>
            <a:off x="457200" y="954291"/>
            <a:ext cx="11277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7260" y="6215540"/>
            <a:ext cx="3350436" cy="35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Collage">
  <p:cSld name="Photo Collage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457200" y="954291"/>
            <a:ext cx="11277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468086" y="23480"/>
            <a:ext cx="1126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>
            <a:spLocks noGrp="1"/>
          </p:cNvSpPr>
          <p:nvPr>
            <p:ph type="pic" idx="2"/>
          </p:nvPr>
        </p:nvSpPr>
        <p:spPr>
          <a:xfrm>
            <a:off x="446314" y="1542762"/>
            <a:ext cx="2610900" cy="18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8"/>
          <p:cNvSpPr>
            <a:spLocks noGrp="1"/>
          </p:cNvSpPr>
          <p:nvPr>
            <p:ph type="pic" idx="3"/>
          </p:nvPr>
        </p:nvSpPr>
        <p:spPr>
          <a:xfrm>
            <a:off x="3344063" y="1542762"/>
            <a:ext cx="2605800" cy="18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18"/>
          <p:cNvSpPr>
            <a:spLocks noGrp="1"/>
          </p:cNvSpPr>
          <p:nvPr>
            <p:ph type="pic" idx="4"/>
          </p:nvPr>
        </p:nvSpPr>
        <p:spPr>
          <a:xfrm>
            <a:off x="6236553" y="1542762"/>
            <a:ext cx="2605800" cy="18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18"/>
          <p:cNvSpPr>
            <a:spLocks noGrp="1"/>
          </p:cNvSpPr>
          <p:nvPr>
            <p:ph type="pic" idx="5"/>
          </p:nvPr>
        </p:nvSpPr>
        <p:spPr>
          <a:xfrm>
            <a:off x="9129043" y="1542762"/>
            <a:ext cx="2605800" cy="18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18"/>
          <p:cNvSpPr>
            <a:spLocks noGrp="1"/>
          </p:cNvSpPr>
          <p:nvPr>
            <p:ph type="pic" idx="6"/>
          </p:nvPr>
        </p:nvSpPr>
        <p:spPr>
          <a:xfrm>
            <a:off x="1843620" y="3651150"/>
            <a:ext cx="2610900" cy="18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18"/>
          <p:cNvSpPr>
            <a:spLocks noGrp="1"/>
          </p:cNvSpPr>
          <p:nvPr>
            <p:ph type="pic" idx="7"/>
          </p:nvPr>
        </p:nvSpPr>
        <p:spPr>
          <a:xfrm>
            <a:off x="4741369" y="3651150"/>
            <a:ext cx="2605800" cy="18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8"/>
          <p:cNvSpPr>
            <a:spLocks noGrp="1"/>
          </p:cNvSpPr>
          <p:nvPr>
            <p:ph type="pic" idx="8"/>
          </p:nvPr>
        </p:nvSpPr>
        <p:spPr>
          <a:xfrm>
            <a:off x="7633859" y="3651150"/>
            <a:ext cx="2605800" cy="18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8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9" name="Google Shape;13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7260" y="6215540"/>
            <a:ext cx="3350436" cy="35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with 2 Photos">
  <p:cSld name="Chart with 2 Photo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>
            <a:spLocks noGrp="1"/>
          </p:cNvSpPr>
          <p:nvPr>
            <p:ph type="pic" idx="2"/>
          </p:nvPr>
        </p:nvSpPr>
        <p:spPr>
          <a:xfrm>
            <a:off x="6521986" y="1643073"/>
            <a:ext cx="5212800" cy="20556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468086" y="23480"/>
            <a:ext cx="1126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>
            <a:spLocks noGrp="1"/>
          </p:cNvSpPr>
          <p:nvPr>
            <p:ph type="pic" idx="3"/>
          </p:nvPr>
        </p:nvSpPr>
        <p:spPr>
          <a:xfrm>
            <a:off x="6521986" y="3884037"/>
            <a:ext cx="5212800" cy="20556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457200" y="954291"/>
            <a:ext cx="11277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4"/>
          </p:nvPr>
        </p:nvSpPr>
        <p:spPr>
          <a:xfrm>
            <a:off x="446315" y="1643073"/>
            <a:ext cx="5745300" cy="4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6521986" y="3395949"/>
            <a:ext cx="5212800" cy="30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5"/>
          </p:nvPr>
        </p:nvSpPr>
        <p:spPr>
          <a:xfrm>
            <a:off x="6521726" y="3395949"/>
            <a:ext cx="52128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6521856" y="5636913"/>
            <a:ext cx="5212800" cy="30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9" name="Google Shape;149;p19"/>
          <p:cNvSpPr txBox="1">
            <a:spLocks noGrp="1"/>
          </p:cNvSpPr>
          <p:nvPr>
            <p:ph type="body" idx="6"/>
          </p:nvPr>
        </p:nvSpPr>
        <p:spPr>
          <a:xfrm>
            <a:off x="6521726" y="5636913"/>
            <a:ext cx="52128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7260" y="6215540"/>
            <a:ext cx="3350436" cy="35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with 3 Photos">
  <p:cSld name="Chart with 3 Photos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>
            <a:spLocks noGrp="1"/>
          </p:cNvSpPr>
          <p:nvPr>
            <p:ph type="pic" idx="2"/>
          </p:nvPr>
        </p:nvSpPr>
        <p:spPr>
          <a:xfrm>
            <a:off x="6521986" y="1643073"/>
            <a:ext cx="5212800" cy="20556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468086" y="23480"/>
            <a:ext cx="1126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>
            <a:spLocks noGrp="1"/>
          </p:cNvSpPr>
          <p:nvPr>
            <p:ph type="pic" idx="3"/>
          </p:nvPr>
        </p:nvSpPr>
        <p:spPr>
          <a:xfrm>
            <a:off x="9287219" y="3884037"/>
            <a:ext cx="2447700" cy="20556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20"/>
          <p:cNvSpPr>
            <a:spLocks noGrp="1"/>
          </p:cNvSpPr>
          <p:nvPr>
            <p:ph type="pic" idx="4"/>
          </p:nvPr>
        </p:nvSpPr>
        <p:spPr>
          <a:xfrm>
            <a:off x="6521986" y="3879120"/>
            <a:ext cx="2529000" cy="20556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20"/>
          <p:cNvSpPr txBox="1">
            <a:spLocks noGrp="1"/>
          </p:cNvSpPr>
          <p:nvPr>
            <p:ph type="body" idx="1"/>
          </p:nvPr>
        </p:nvSpPr>
        <p:spPr>
          <a:xfrm>
            <a:off x="457200" y="954291"/>
            <a:ext cx="11277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5"/>
          </p:nvPr>
        </p:nvSpPr>
        <p:spPr>
          <a:xfrm>
            <a:off x="446315" y="1643073"/>
            <a:ext cx="5745300" cy="4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6521986" y="3395949"/>
            <a:ext cx="5212800" cy="30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20"/>
          <p:cNvSpPr txBox="1">
            <a:spLocks noGrp="1"/>
          </p:cNvSpPr>
          <p:nvPr>
            <p:ph type="body" idx="6"/>
          </p:nvPr>
        </p:nvSpPr>
        <p:spPr>
          <a:xfrm>
            <a:off x="6571823" y="3395949"/>
            <a:ext cx="516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6512818" y="5631997"/>
            <a:ext cx="2512200" cy="30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7"/>
          </p:nvPr>
        </p:nvSpPr>
        <p:spPr>
          <a:xfrm>
            <a:off x="6562654" y="5631997"/>
            <a:ext cx="24882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9287218" y="5641703"/>
            <a:ext cx="2431800" cy="30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4" name="Google Shape;164;p20"/>
          <p:cNvSpPr txBox="1">
            <a:spLocks noGrp="1"/>
          </p:cNvSpPr>
          <p:nvPr>
            <p:ph type="body" idx="8"/>
          </p:nvPr>
        </p:nvSpPr>
        <p:spPr>
          <a:xfrm>
            <a:off x="9337055" y="5641703"/>
            <a:ext cx="2408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6" name="Google Shape;16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7260" y="6215540"/>
            <a:ext cx="3350436" cy="35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Copy">
  <p:cSld name="Title with Cop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199" y="1543324"/>
            <a:ext cx="11266800" cy="4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468086" y="23480"/>
            <a:ext cx="1126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7260" y="6215540"/>
            <a:ext cx="3350436" cy="35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- 3 Blocks - Black">
  <p:cSld name="Comparison - 3 Blocks - Black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/>
        </p:nvSpPr>
        <p:spPr>
          <a:xfrm>
            <a:off x="7938475" y="1315894"/>
            <a:ext cx="3319500" cy="4513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4420956" y="1315895"/>
            <a:ext cx="3319500" cy="4513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903437" y="1315896"/>
            <a:ext cx="3319500" cy="4513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body" idx="1"/>
          </p:nvPr>
        </p:nvSpPr>
        <p:spPr>
          <a:xfrm>
            <a:off x="903506" y="1436468"/>
            <a:ext cx="33195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21"/>
          <p:cNvSpPr>
            <a:spLocks noGrp="1"/>
          </p:cNvSpPr>
          <p:nvPr>
            <p:ph type="pic" idx="2"/>
          </p:nvPr>
        </p:nvSpPr>
        <p:spPr>
          <a:xfrm>
            <a:off x="1101943" y="4045824"/>
            <a:ext cx="2951100" cy="15558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1"/>
          <p:cNvSpPr txBox="1">
            <a:spLocks noGrp="1"/>
          </p:cNvSpPr>
          <p:nvPr>
            <p:ph type="body" idx="3"/>
          </p:nvPr>
        </p:nvSpPr>
        <p:spPr>
          <a:xfrm>
            <a:off x="4421284" y="1436468"/>
            <a:ext cx="33195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21"/>
          <p:cNvSpPr>
            <a:spLocks noGrp="1"/>
          </p:cNvSpPr>
          <p:nvPr>
            <p:ph type="pic" idx="4"/>
          </p:nvPr>
        </p:nvSpPr>
        <p:spPr>
          <a:xfrm>
            <a:off x="4619721" y="4045824"/>
            <a:ext cx="2951100" cy="15558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1"/>
          <p:cNvSpPr txBox="1">
            <a:spLocks noGrp="1"/>
          </p:cNvSpPr>
          <p:nvPr>
            <p:ph type="body" idx="5"/>
          </p:nvPr>
        </p:nvSpPr>
        <p:spPr>
          <a:xfrm>
            <a:off x="7938803" y="1433918"/>
            <a:ext cx="33195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21"/>
          <p:cNvSpPr>
            <a:spLocks noGrp="1"/>
          </p:cNvSpPr>
          <p:nvPr>
            <p:ph type="pic" idx="6"/>
          </p:nvPr>
        </p:nvSpPr>
        <p:spPr>
          <a:xfrm>
            <a:off x="8137240" y="4043274"/>
            <a:ext cx="2951100" cy="15558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468086" y="23480"/>
            <a:ext cx="1126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7"/>
          </p:nvPr>
        </p:nvSpPr>
        <p:spPr>
          <a:xfrm>
            <a:off x="1087907" y="2065260"/>
            <a:ext cx="2950500" cy="1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8"/>
          </p:nvPr>
        </p:nvSpPr>
        <p:spPr>
          <a:xfrm>
            <a:off x="4605427" y="2065259"/>
            <a:ext cx="2950500" cy="1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body" idx="9"/>
          </p:nvPr>
        </p:nvSpPr>
        <p:spPr>
          <a:xfrm>
            <a:off x="8122945" y="2065259"/>
            <a:ext cx="2950500" cy="1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7260" y="6215540"/>
            <a:ext cx="3350436" cy="35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- 3 Blocks - Gold">
  <p:cSld name="Comparison - 3 Blocks - Gold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/>
          <p:nvPr/>
        </p:nvSpPr>
        <p:spPr>
          <a:xfrm>
            <a:off x="7938216" y="1315892"/>
            <a:ext cx="3319500" cy="451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5" name="Google Shape;185;p22"/>
          <p:cNvSpPr/>
          <p:nvPr/>
        </p:nvSpPr>
        <p:spPr>
          <a:xfrm>
            <a:off x="4420697" y="1315893"/>
            <a:ext cx="3319500" cy="451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6" name="Google Shape;186;p22"/>
          <p:cNvSpPr/>
          <p:nvPr/>
        </p:nvSpPr>
        <p:spPr>
          <a:xfrm>
            <a:off x="903178" y="1315894"/>
            <a:ext cx="3319500" cy="451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7" name="Google Shape;187;p22"/>
          <p:cNvSpPr txBox="1">
            <a:spLocks noGrp="1"/>
          </p:cNvSpPr>
          <p:nvPr>
            <p:ph type="body" idx="1"/>
          </p:nvPr>
        </p:nvSpPr>
        <p:spPr>
          <a:xfrm>
            <a:off x="903247" y="1436466"/>
            <a:ext cx="33195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body" idx="2"/>
          </p:nvPr>
        </p:nvSpPr>
        <p:spPr>
          <a:xfrm>
            <a:off x="4421025" y="1436466"/>
            <a:ext cx="33195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body" idx="3"/>
          </p:nvPr>
        </p:nvSpPr>
        <p:spPr>
          <a:xfrm>
            <a:off x="7938544" y="1433916"/>
            <a:ext cx="33195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body" idx="4"/>
          </p:nvPr>
        </p:nvSpPr>
        <p:spPr>
          <a:xfrm>
            <a:off x="1101684" y="2040670"/>
            <a:ext cx="2951100" cy="1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body" idx="5"/>
          </p:nvPr>
        </p:nvSpPr>
        <p:spPr>
          <a:xfrm>
            <a:off x="4604880" y="2065258"/>
            <a:ext cx="2951100" cy="1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2" name="Google Shape;192;p22"/>
          <p:cNvSpPr>
            <a:spLocks noGrp="1"/>
          </p:cNvSpPr>
          <p:nvPr>
            <p:ph type="pic" idx="6"/>
          </p:nvPr>
        </p:nvSpPr>
        <p:spPr>
          <a:xfrm>
            <a:off x="1101684" y="4045822"/>
            <a:ext cx="2951100" cy="15558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2"/>
          <p:cNvSpPr>
            <a:spLocks noGrp="1"/>
          </p:cNvSpPr>
          <p:nvPr>
            <p:ph type="pic" idx="7"/>
          </p:nvPr>
        </p:nvSpPr>
        <p:spPr>
          <a:xfrm>
            <a:off x="4619462" y="4045822"/>
            <a:ext cx="2951100" cy="15558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2"/>
          <p:cNvSpPr>
            <a:spLocks noGrp="1"/>
          </p:cNvSpPr>
          <p:nvPr>
            <p:ph type="pic" idx="8"/>
          </p:nvPr>
        </p:nvSpPr>
        <p:spPr>
          <a:xfrm>
            <a:off x="8136981" y="4043272"/>
            <a:ext cx="2951100" cy="15558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2"/>
          <p:cNvSpPr txBox="1">
            <a:spLocks noGrp="1"/>
          </p:cNvSpPr>
          <p:nvPr>
            <p:ph type="body" idx="9"/>
          </p:nvPr>
        </p:nvSpPr>
        <p:spPr>
          <a:xfrm>
            <a:off x="8129414" y="2071424"/>
            <a:ext cx="2951100" cy="1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468086" y="23480"/>
            <a:ext cx="1126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7260" y="6215540"/>
            <a:ext cx="3350436" cy="35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- 5 Color Blocks">
  <p:cSld name="Comparison - 5 Color Blocks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468086" y="23480"/>
            <a:ext cx="1126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3"/>
          <p:cNvSpPr/>
          <p:nvPr/>
        </p:nvSpPr>
        <p:spPr>
          <a:xfrm>
            <a:off x="1008584" y="1660596"/>
            <a:ext cx="1917900" cy="43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02" name="Google Shape;202;p23"/>
          <p:cNvSpPr/>
          <p:nvPr/>
        </p:nvSpPr>
        <p:spPr>
          <a:xfrm>
            <a:off x="1011339" y="2160555"/>
            <a:ext cx="1915200" cy="3233400"/>
          </a:xfrm>
          <a:prstGeom prst="rect">
            <a:avLst/>
          </a:prstGeom>
          <a:solidFill>
            <a:srgbClr val="B9BB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Libre Franklin"/>
              <a:buNone/>
            </a:pPr>
            <a:endParaRPr sz="12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3" name="Google Shape;203;p23"/>
          <p:cNvSpPr/>
          <p:nvPr/>
        </p:nvSpPr>
        <p:spPr>
          <a:xfrm>
            <a:off x="3045437" y="1660596"/>
            <a:ext cx="1917900" cy="436500"/>
          </a:xfrm>
          <a:prstGeom prst="rect">
            <a:avLst/>
          </a:prstGeom>
          <a:solidFill>
            <a:srgbClr val="B490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3048192" y="2160555"/>
            <a:ext cx="1915200" cy="3233400"/>
          </a:xfrm>
          <a:prstGeom prst="rect">
            <a:avLst/>
          </a:prstGeom>
          <a:solidFill>
            <a:srgbClr val="E2D4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Libre Franklin"/>
              <a:buNone/>
            </a:pPr>
            <a:endParaRPr sz="12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5082290" y="1660596"/>
            <a:ext cx="1917900" cy="436500"/>
          </a:xfrm>
          <a:prstGeom prst="rect">
            <a:avLst/>
          </a:prstGeom>
          <a:solidFill>
            <a:srgbClr val="9D9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5085045" y="2160555"/>
            <a:ext cx="1915200" cy="3233400"/>
          </a:xfrm>
          <a:prstGeom prst="rect">
            <a:avLst/>
          </a:prstGeom>
          <a:solidFill>
            <a:srgbClr val="DADC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Libre Franklin"/>
              <a:buNone/>
            </a:pPr>
            <a:endParaRPr sz="12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7119143" y="1660596"/>
            <a:ext cx="1917900" cy="436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7121898" y="2160555"/>
            <a:ext cx="1915200" cy="3233400"/>
          </a:xfrm>
          <a:prstGeom prst="rect">
            <a:avLst/>
          </a:prstGeom>
          <a:solidFill>
            <a:srgbClr val="C3BF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Libre Franklin"/>
              <a:buNone/>
            </a:pPr>
            <a:endParaRPr sz="12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9155998" y="1660596"/>
            <a:ext cx="1917900" cy="436500"/>
          </a:xfrm>
          <a:prstGeom prst="rect">
            <a:avLst/>
          </a:prstGeom>
          <a:solidFill>
            <a:srgbClr val="9698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9158753" y="2160555"/>
            <a:ext cx="1915200" cy="3233400"/>
          </a:xfrm>
          <a:prstGeom prst="rect">
            <a:avLst/>
          </a:prstGeom>
          <a:solidFill>
            <a:srgbClr val="DCDC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Libre Franklin"/>
              <a:buNone/>
            </a:pPr>
            <a:endParaRPr sz="12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1" name="Google Shape;211;p23"/>
          <p:cNvSpPr txBox="1">
            <a:spLocks noGrp="1"/>
          </p:cNvSpPr>
          <p:nvPr>
            <p:ph type="body" idx="1"/>
          </p:nvPr>
        </p:nvSpPr>
        <p:spPr>
          <a:xfrm>
            <a:off x="1008584" y="1783909"/>
            <a:ext cx="19179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body" idx="2"/>
          </p:nvPr>
        </p:nvSpPr>
        <p:spPr>
          <a:xfrm>
            <a:off x="3045438" y="1768552"/>
            <a:ext cx="19179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body" idx="3"/>
          </p:nvPr>
        </p:nvSpPr>
        <p:spPr>
          <a:xfrm>
            <a:off x="5082291" y="1768552"/>
            <a:ext cx="19179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body" idx="4"/>
          </p:nvPr>
        </p:nvSpPr>
        <p:spPr>
          <a:xfrm>
            <a:off x="7119145" y="1768552"/>
            <a:ext cx="19179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body" idx="5"/>
          </p:nvPr>
        </p:nvSpPr>
        <p:spPr>
          <a:xfrm>
            <a:off x="9156000" y="1770870"/>
            <a:ext cx="19179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23"/>
          <p:cNvSpPr txBox="1">
            <a:spLocks noGrp="1"/>
          </p:cNvSpPr>
          <p:nvPr>
            <p:ph type="body" idx="6"/>
          </p:nvPr>
        </p:nvSpPr>
        <p:spPr>
          <a:xfrm>
            <a:off x="1117982" y="2312717"/>
            <a:ext cx="1658400" cy="29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7" name="Google Shape;217;p23"/>
          <p:cNvSpPr txBox="1">
            <a:spLocks noGrp="1"/>
          </p:cNvSpPr>
          <p:nvPr>
            <p:ph type="body" idx="7"/>
          </p:nvPr>
        </p:nvSpPr>
        <p:spPr>
          <a:xfrm>
            <a:off x="3175312" y="2299864"/>
            <a:ext cx="1658400" cy="29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body" idx="8"/>
          </p:nvPr>
        </p:nvSpPr>
        <p:spPr>
          <a:xfrm>
            <a:off x="5212165" y="2298292"/>
            <a:ext cx="1658400" cy="29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body" idx="9"/>
          </p:nvPr>
        </p:nvSpPr>
        <p:spPr>
          <a:xfrm>
            <a:off x="7249018" y="2298292"/>
            <a:ext cx="1658400" cy="29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body" idx="13"/>
          </p:nvPr>
        </p:nvSpPr>
        <p:spPr>
          <a:xfrm>
            <a:off x="9285873" y="2312717"/>
            <a:ext cx="1658400" cy="29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2" name="Google Shape;22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7260" y="6215540"/>
            <a:ext cx="3350436" cy="35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with Caption - Black Diagonal">
  <p:cSld name="Photo with Caption - Black Diagonal">
    <p:bg>
      <p:bgPr>
        <a:solidFill>
          <a:schemeClr val="l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>
            <a:spLocks noGrp="1"/>
          </p:cNvSpPr>
          <p:nvPr>
            <p:ph type="pic" idx="2"/>
          </p:nvPr>
        </p:nvSpPr>
        <p:spPr>
          <a:xfrm>
            <a:off x="5610386" y="-9524"/>
            <a:ext cx="6581700" cy="68829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24"/>
          <p:cNvSpPr/>
          <p:nvPr/>
        </p:nvSpPr>
        <p:spPr>
          <a:xfrm>
            <a:off x="0" y="-9440"/>
            <a:ext cx="7284203" cy="6882938"/>
          </a:xfrm>
          <a:custGeom>
            <a:avLst/>
            <a:gdLst/>
            <a:ahLst/>
            <a:cxnLst/>
            <a:rect l="l" t="t" r="r" b="b"/>
            <a:pathLst>
              <a:path w="7284203" h="6882938" extrusionOk="0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6" name="Google Shape;226;p24"/>
          <p:cNvSpPr txBox="1">
            <a:spLocks noGrp="1"/>
          </p:cNvSpPr>
          <p:nvPr>
            <p:ph type="title"/>
          </p:nvPr>
        </p:nvSpPr>
        <p:spPr>
          <a:xfrm>
            <a:off x="1142005" y="891153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body" idx="1"/>
          </p:nvPr>
        </p:nvSpPr>
        <p:spPr>
          <a:xfrm>
            <a:off x="1142005" y="2491353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with Caption - White Diagonal">
  <p:cSld name="Photo with Caption - White Diagonal">
    <p:bg>
      <p:bgPr>
        <a:solidFill>
          <a:schemeClr val="lt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>
            <a:spLocks noGrp="1"/>
          </p:cNvSpPr>
          <p:nvPr>
            <p:ph type="pic" idx="2"/>
          </p:nvPr>
        </p:nvSpPr>
        <p:spPr>
          <a:xfrm>
            <a:off x="5610386" y="-9525"/>
            <a:ext cx="6581700" cy="68829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25"/>
          <p:cNvSpPr/>
          <p:nvPr/>
        </p:nvSpPr>
        <p:spPr>
          <a:xfrm>
            <a:off x="0" y="0"/>
            <a:ext cx="7284203" cy="6882938"/>
          </a:xfrm>
          <a:custGeom>
            <a:avLst/>
            <a:gdLst/>
            <a:ahLst/>
            <a:cxnLst/>
            <a:rect l="l" t="t" r="r" b="b"/>
            <a:pathLst>
              <a:path w="7284203" h="6882938" extrusionOk="0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2" name="Google Shape;232;p25"/>
          <p:cNvSpPr txBox="1">
            <a:spLocks noGrp="1"/>
          </p:cNvSpPr>
          <p:nvPr>
            <p:ph type="title"/>
          </p:nvPr>
        </p:nvSpPr>
        <p:spPr>
          <a:xfrm>
            <a:off x="1142005" y="891153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body" idx="1"/>
          </p:nvPr>
        </p:nvSpPr>
        <p:spPr>
          <a:xfrm>
            <a:off x="1142005" y="2491353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- Black">
  <p:cSld name="End Slide - Black">
    <p:bg>
      <p:bgPr>
        <a:solidFill>
          <a:schemeClr val="dk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56800" y="0"/>
            <a:ext cx="22351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/>
          <p:nvPr/>
        </p:nvSpPr>
        <p:spPr>
          <a:xfrm>
            <a:off x="9954706" y="-9439"/>
            <a:ext cx="2249175" cy="6872149"/>
          </a:xfrm>
          <a:custGeom>
            <a:avLst/>
            <a:gdLst/>
            <a:ahLst/>
            <a:cxnLst/>
            <a:rect l="l" t="t" r="r" b="b"/>
            <a:pathLst>
              <a:path w="2243566" h="6872149" extrusionOk="0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8" name="Google Shape;238;p26"/>
          <p:cNvSpPr txBox="1">
            <a:spLocks noGrp="1"/>
          </p:cNvSpPr>
          <p:nvPr>
            <p:ph type="title"/>
          </p:nvPr>
        </p:nvSpPr>
        <p:spPr>
          <a:xfrm>
            <a:off x="805070" y="2466280"/>
            <a:ext cx="79815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  <a:defRPr sz="96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body" idx="1"/>
          </p:nvPr>
        </p:nvSpPr>
        <p:spPr>
          <a:xfrm>
            <a:off x="924339" y="3434010"/>
            <a:ext cx="78747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258" y="5796005"/>
            <a:ext cx="4318001" cy="461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- Gold">
  <p:cSld name="End Slide - Gold">
    <p:bg>
      <p:bgPr>
        <a:solidFill>
          <a:schemeClr val="accen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56800" y="0"/>
            <a:ext cx="22351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805070" y="2466280"/>
            <a:ext cx="79815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body" idx="1"/>
          </p:nvPr>
        </p:nvSpPr>
        <p:spPr>
          <a:xfrm>
            <a:off x="924339" y="3434010"/>
            <a:ext cx="78747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5" name="Google Shape;24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143" y="5829397"/>
            <a:ext cx="4318001" cy="461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>
              <a:spcBef>
                <a:spcPts val="100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42900"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30200">
              <a:spcBef>
                <a:spcPts val="500"/>
              </a:spcBef>
              <a:spcAft>
                <a:spcPts val="0"/>
              </a:spcAft>
              <a:buSzPts val="1600"/>
              <a:buChar char="▪"/>
              <a:defRPr/>
            </a:lvl3pPr>
            <a:lvl4pPr marL="1828800" lvl="3" indent="-323850">
              <a:spcBef>
                <a:spcPts val="500"/>
              </a:spcBef>
              <a:spcAft>
                <a:spcPts val="0"/>
              </a:spcAft>
              <a:buSzPts val="1500"/>
              <a:buChar char="▪"/>
              <a:defRPr/>
            </a:lvl4pPr>
            <a:lvl5pPr marL="2286000" lvl="4" indent="-317500">
              <a:spcBef>
                <a:spcPts val="500"/>
              </a:spcBef>
              <a:spcAft>
                <a:spcPts val="0"/>
              </a:spcAft>
              <a:buSzPts val="1400"/>
              <a:buChar char="▪"/>
              <a:defRPr/>
            </a:lvl5pPr>
            <a:lvl6pPr marL="2743200" lvl="5" indent="-311150"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6pPr>
            <a:lvl7pPr marL="3200400" lvl="6" indent="-30480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7pPr>
            <a:lvl8pPr marL="3657600" lvl="7" indent="-29845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8pPr>
            <a:lvl9pPr marL="4114800" lvl="8" indent="-292100"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2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Gold">
  <p:cSld name="Title Slide - Gold">
    <p:bg>
      <p:bgPr>
        <a:solidFill>
          <a:schemeClr val="accen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56800" y="0"/>
            <a:ext cx="22351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023257" y="1812045"/>
            <a:ext cx="77634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1023257" y="3148847"/>
            <a:ext cx="77634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" name="Google Shape;3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143" y="5829397"/>
            <a:ext cx="4318001" cy="461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Photo">
  <p:cSld name="Title Slide with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478972" y="4671391"/>
            <a:ext cx="11266800" cy="14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478972" y="6085510"/>
            <a:ext cx="112668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>
            <a:spLocks noGrp="1"/>
          </p:cNvSpPr>
          <p:nvPr>
            <p:ph type="pic" idx="2"/>
          </p:nvPr>
        </p:nvSpPr>
        <p:spPr>
          <a:xfrm>
            <a:off x="0" y="-9525"/>
            <a:ext cx="12192000" cy="68676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Copy - 2 Column">
  <p:cSld name="Title with Copy - 2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457199" y="1543324"/>
            <a:ext cx="11266800" cy="4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68086" y="23480"/>
            <a:ext cx="1126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" name="Google Shape;4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7260" y="6215540"/>
            <a:ext cx="3350436" cy="35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Content">
  <p:cSld name="Title with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468086" y="1543324"/>
            <a:ext cx="11266800" cy="4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468086" y="23480"/>
            <a:ext cx="1126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7260" y="6215540"/>
            <a:ext cx="3350436" cy="35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Content - 2 Column">
  <p:cSld name="Title with Content - 2 Colum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468086" y="23480"/>
            <a:ext cx="1126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468086" y="1543324"/>
            <a:ext cx="5413200" cy="4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6309157" y="1543324"/>
            <a:ext cx="5425500" cy="4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7260" y="6215540"/>
            <a:ext cx="3350436" cy="35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Content - 3 Column">
  <p:cSld name="Title with Content - 3 Colum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468086" y="23480"/>
            <a:ext cx="1126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468087" y="1543324"/>
            <a:ext cx="3507600" cy="4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2"/>
          </p:nvPr>
        </p:nvSpPr>
        <p:spPr>
          <a:xfrm>
            <a:off x="4342217" y="1543323"/>
            <a:ext cx="3507600" cy="4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3"/>
          </p:nvPr>
        </p:nvSpPr>
        <p:spPr>
          <a:xfrm>
            <a:off x="8243137" y="1543322"/>
            <a:ext cx="3507600" cy="4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7260" y="6215540"/>
            <a:ext cx="3350436" cy="35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68086" y="23480"/>
            <a:ext cx="1126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68086" y="1192696"/>
            <a:ext cx="11266800" cy="48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 idx="2"/>
          </p:nvPr>
        </p:nvSpPr>
        <p:spPr>
          <a:xfrm>
            <a:off x="468086" y="480680"/>
            <a:ext cx="1126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s.pg.com/blogs/keys-to-successful-digital-transformati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www.globaldata.com/store/report/procter-and-gamble-company-enterprise-tech-analysis/?utm_source=chatgpt.com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>
            <a:spLocks noGrp="1"/>
          </p:cNvSpPr>
          <p:nvPr>
            <p:ph type="title"/>
          </p:nvPr>
        </p:nvSpPr>
        <p:spPr>
          <a:xfrm>
            <a:off x="1023257" y="2005070"/>
            <a:ext cx="7763458" cy="59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3200"/>
              <a:t>Transforming P&amp;G through Digital Technologies</a:t>
            </a: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sz="1900"/>
          </a:p>
          <a:p>
            <a:r>
              <a:rPr lang="en-US" sz="1900"/>
              <a:t>MGMT 683 Technology-Driven Business Group Project</a:t>
            </a:r>
          </a:p>
        </p:txBody>
      </p:sp>
      <p:sp>
        <p:nvSpPr>
          <p:cNvPr id="256" name="Google Shape;256;p29"/>
          <p:cNvSpPr txBox="1">
            <a:spLocks noGrp="1"/>
          </p:cNvSpPr>
          <p:nvPr>
            <p:ph type="body" idx="1"/>
          </p:nvPr>
        </p:nvSpPr>
        <p:spPr>
          <a:xfrm>
            <a:off x="1023257" y="4458138"/>
            <a:ext cx="77634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US" sz="1700"/>
              <a:t>Amy Fischbach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US" sz="1700"/>
              <a:t>Ananth Mohan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US" sz="1700"/>
              <a:t>Shashank Sridhar</a:t>
            </a:r>
            <a:endParaRPr sz="1700"/>
          </a:p>
        </p:txBody>
      </p:sp>
      <p:sp>
        <p:nvSpPr>
          <p:cNvPr id="257" name="Google Shape;257;p29"/>
          <p:cNvSpPr txBox="1">
            <a:spLocks noGrp="1"/>
          </p:cNvSpPr>
          <p:nvPr>
            <p:ph type="body" idx="2"/>
          </p:nvPr>
        </p:nvSpPr>
        <p:spPr>
          <a:xfrm>
            <a:off x="1023257" y="3716729"/>
            <a:ext cx="77634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lang="en-US"/>
              <a:t>December 2024</a:t>
            </a:r>
            <a:endParaRPr/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0569" y="304775"/>
            <a:ext cx="1999125" cy="199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>
          <a:extLst>
            <a:ext uri="{FF2B5EF4-FFF2-40B4-BE49-F238E27FC236}">
              <a16:creationId xmlns:a16="http://schemas.microsoft.com/office/drawing/2014/main" id="{007432FB-66F7-556C-CF88-E0E7A3BF3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>
            <a:extLst>
              <a:ext uri="{FF2B5EF4-FFF2-40B4-BE49-F238E27FC236}">
                <a16:creationId xmlns:a16="http://schemas.microsoft.com/office/drawing/2014/main" id="{C1F32FB1-CBF8-5810-FE1D-48A956E09D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086" y="23480"/>
            <a:ext cx="11266800" cy="588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Modernizing User Experiences</a:t>
            </a:r>
            <a:endParaRPr/>
          </a:p>
        </p:txBody>
      </p:sp>
      <p:sp>
        <p:nvSpPr>
          <p:cNvPr id="355" name="Google Shape;355;p37">
            <a:extLst>
              <a:ext uri="{FF2B5EF4-FFF2-40B4-BE49-F238E27FC236}">
                <a16:creationId xmlns:a16="http://schemas.microsoft.com/office/drawing/2014/main" id="{8AC3DF4B-4492-153F-6E8C-57A9515F08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" name="Google Shape;306;p33">
            <a:extLst>
              <a:ext uri="{FF2B5EF4-FFF2-40B4-BE49-F238E27FC236}">
                <a16:creationId xmlns:a16="http://schemas.microsoft.com/office/drawing/2014/main" id="{92048DA5-BF44-3722-C7A3-29E00C3CB7FA}"/>
              </a:ext>
            </a:extLst>
          </p:cNvPr>
          <p:cNvSpPr/>
          <p:nvPr/>
        </p:nvSpPr>
        <p:spPr>
          <a:xfrm>
            <a:off x="449975" y="690275"/>
            <a:ext cx="113007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700">
                <a:solidFill>
                  <a:srgbClr val="434343"/>
                </a:solidFill>
              </a:rPr>
              <a:t>Adapting new technology to adjust consumer experience to align with consumer needs.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54313DF-D118-01C7-3960-F23859E07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846422"/>
              </p:ext>
            </p:extLst>
          </p:nvPr>
        </p:nvGraphicFramePr>
        <p:xfrm>
          <a:off x="383490" y="1329764"/>
          <a:ext cx="11429998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5998">
                  <a:extLst>
                    <a:ext uri="{9D8B030D-6E8A-4147-A177-3AD203B41FA5}">
                      <a16:colId xmlns:a16="http://schemas.microsoft.com/office/drawing/2014/main" val="496602921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380460885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46511248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1" u="none" strike="noStrike" noProof="0">
                          <a:solidFill>
                            <a:schemeClr val="accent3"/>
                          </a:solidFill>
                          <a:latin typeface="Arial"/>
                        </a:rPr>
                        <a:t>What?</a:t>
                      </a:r>
                      <a:endParaRPr lang="en-US">
                        <a:latin typeface="Arial"/>
                      </a:endParaRP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>
                          <a:solidFill>
                            <a:schemeClr val="accent3"/>
                          </a:solidFill>
                          <a:latin typeface="Arial"/>
                        </a:rPr>
                        <a:t>How?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i="1">
                          <a:solidFill>
                            <a:schemeClr val="accent3"/>
                          </a:solidFill>
                          <a:latin typeface="Arial"/>
                        </a:rPr>
                        <a:t>Why?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074834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marL="101600" indent="0" algn="ctr">
                        <a:buNone/>
                      </a:pPr>
                      <a:r>
                        <a:rPr lang="en-US" sz="1600" b="1">
                          <a:latin typeface="Arial"/>
                        </a:rPr>
                        <a:t>Personalization Through Data and AI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latin typeface="Arial"/>
                        </a:rPr>
                        <a:t>AI-driven skincare recommendations via </a:t>
                      </a:r>
                      <a:r>
                        <a:rPr lang="en-US" sz="1600" b="1">
                          <a:latin typeface="Arial"/>
                        </a:rPr>
                        <a:t>Olay app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latin typeface="Arial"/>
                        </a:rPr>
                        <a:t>Tailored </a:t>
                      </a:r>
                      <a:r>
                        <a:rPr lang="en-US" sz="1600" b="1">
                          <a:latin typeface="Arial"/>
                        </a:rPr>
                        <a:t>subscription services</a:t>
                      </a:r>
                      <a:r>
                        <a:rPr lang="en-US" sz="1600">
                          <a:latin typeface="Arial"/>
                        </a:rPr>
                        <a:t> like Pampers delivery based on baby growth stages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333333"/>
                          </a:solidFill>
                          <a:latin typeface="Arial"/>
                        </a:rPr>
                        <a:t>Improve product relevance, leading to increased </a:t>
                      </a:r>
                      <a:r>
                        <a:rPr lang="en-US" sz="1600" b="1" i="0" u="none" strike="noStrike" noProof="0">
                          <a:solidFill>
                            <a:srgbClr val="333333"/>
                          </a:solidFill>
                          <a:latin typeface="Arial"/>
                        </a:rPr>
                        <a:t>customer loyalty and higher retention rates</a:t>
                      </a:r>
                      <a:endParaRPr lang="en-US" sz="1600" b="1">
                        <a:latin typeface="Arial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510856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Tx/>
                        <a:buFont typeface="Arial"/>
                        <a:buNone/>
                      </a:pPr>
                      <a:r>
                        <a:rPr lang="en-US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Real-Time Engagement</a:t>
                      </a:r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</a:rPr>
                        <a:t>Use </a:t>
                      </a:r>
                      <a:r>
                        <a:rPr lang="en-US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</a:rPr>
                        <a:t>chatbots and AI assistants</a:t>
                      </a:r>
                      <a:r>
                        <a:rPr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</a:rPr>
                        <a:t> </a:t>
                      </a:r>
                      <a:r>
                        <a:rPr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to answer customer questions and assist with product selection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Arial"/>
                        </a:rPr>
                        <a:t>mprove trust, reducing </a:t>
                      </a:r>
                      <a:r>
                        <a:rPr lang="en-US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Arial"/>
                        </a:rPr>
                        <a:t>cart abandonment rates</a:t>
                      </a:r>
                      <a:r>
                        <a:rPr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Arial"/>
                        </a:rPr>
                        <a:t>, and increase customer satisfaction</a:t>
                      </a:r>
                      <a:endParaRPr lang="en-US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778206"/>
                  </a:ext>
                </a:extLst>
              </a:tr>
              <a:tr h="653905">
                <a:tc>
                  <a:txBody>
                    <a:bodyPr/>
                    <a:lstStyle/>
                    <a:p>
                      <a:pPr marL="101600" indent="0" algn="ctr">
                        <a:buNone/>
                      </a:pPr>
                      <a:r>
                        <a:rPr lang="en-US" sz="1600" b="1">
                          <a:latin typeface="Arial"/>
                        </a:rPr>
                        <a:t>Seamless Omnichannel Experiences</a:t>
                      </a:r>
                    </a:p>
                  </a:txBody>
                  <a:tcPr anchor="ctr">
                    <a:lnL w="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Consistency across </a:t>
                      </a:r>
                      <a:r>
                        <a:rPr lang="en-US" sz="1600" b="1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online and offline channels</a:t>
                      </a: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 - </a:t>
                      </a:r>
                      <a:r>
                        <a:rPr lang="en-US" sz="1600">
                          <a:latin typeface="Arial"/>
                        </a:rPr>
                        <a:t>products browsed online are easily available in stores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latin typeface="Arial"/>
                        </a:rPr>
                        <a:t>Unified loyalty programs and redeemable digital coupons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333333"/>
                          </a:solidFill>
                          <a:latin typeface="Arial"/>
                        </a:rPr>
                        <a:t>Convenient shopping experience, fostering </a:t>
                      </a:r>
                      <a:r>
                        <a:rPr lang="en-US" sz="1600" b="1" i="0" u="none" strike="noStrike" noProof="0">
                          <a:solidFill>
                            <a:srgbClr val="333333"/>
                          </a:solidFill>
                          <a:latin typeface="Arial"/>
                        </a:rPr>
                        <a:t>trust </a:t>
                      </a:r>
                      <a:r>
                        <a:rPr lang="en-US" sz="1600" b="0" i="0" u="none" strike="noStrike" noProof="0">
                          <a:solidFill>
                            <a:srgbClr val="333333"/>
                          </a:solidFill>
                          <a:latin typeface="Arial"/>
                        </a:rPr>
                        <a:t>and improving </a:t>
                      </a:r>
                      <a:r>
                        <a:rPr lang="en-US" sz="1600" b="1" i="0" u="none" strike="noStrike" noProof="0">
                          <a:solidFill>
                            <a:srgbClr val="333333"/>
                          </a:solidFill>
                          <a:latin typeface="Arial"/>
                        </a:rPr>
                        <a:t>brand reliability</a:t>
                      </a:r>
                      <a:endParaRPr lang="en-US" sz="1600" b="1"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76171"/>
                  </a:ext>
                </a:extLst>
              </a:tr>
              <a:tr h="653905">
                <a:tc>
                  <a:txBody>
                    <a:bodyPr/>
                    <a:lstStyle/>
                    <a:p>
                      <a:pPr marL="101600" indent="0" algn="ctr">
                        <a:buFont typeface="Noto Sans Symbols"/>
                        <a:buNone/>
                      </a:pPr>
                      <a:r>
                        <a:rPr lang="en-US" sz="1600" b="1">
                          <a:latin typeface="Arial"/>
                        </a:rPr>
                        <a:t>Augmented and Virtual Reality (AR/VR)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latin typeface="Arial"/>
                        </a:rPr>
                        <a:t>AR for </a:t>
                      </a:r>
                      <a:r>
                        <a:rPr lang="en-US" sz="1600" b="1">
                          <a:latin typeface="Arial"/>
                        </a:rPr>
                        <a:t>visualizing product</a:t>
                      </a:r>
                      <a:r>
                        <a:rPr lang="en-US" sz="1600">
                          <a:latin typeface="Arial"/>
                        </a:rPr>
                        <a:t> and its impact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latin typeface="Arial"/>
                        </a:rPr>
                        <a:t>Virtual consultations for Pantene beauty products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333333"/>
                          </a:solidFill>
                          <a:latin typeface="Arial"/>
                        </a:rPr>
                        <a:t>Enhance the </a:t>
                      </a:r>
                      <a:r>
                        <a:rPr lang="en-US" sz="1600" b="1" i="0" u="none" strike="noStrike" noProof="0">
                          <a:solidFill>
                            <a:srgbClr val="333333"/>
                          </a:solidFill>
                          <a:latin typeface="Arial"/>
                        </a:rPr>
                        <a:t>customer decision-making</a:t>
                      </a:r>
                      <a:r>
                        <a:rPr lang="en-US" sz="1600" b="0" i="0" u="none" strike="noStrike" noProof="0">
                          <a:solidFill>
                            <a:srgbClr val="333333"/>
                          </a:solidFill>
                          <a:latin typeface="Arial"/>
                        </a:rPr>
                        <a:t> process to reduce uncertainty and increase customer confidence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58195"/>
                  </a:ext>
                </a:extLst>
              </a:tr>
              <a:tr h="653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>
                          <a:latin typeface="Arial"/>
                        </a:rPr>
                        <a:t>Mobile Apps for Deeper Interaction</a:t>
                      </a:r>
                    </a:p>
                  </a:txBody>
                  <a:tcPr anchor="ctr">
                    <a:lnL w="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>
                          <a:latin typeface="Arial"/>
                        </a:rPr>
                        <a:t>Track purchases</a:t>
                      </a:r>
                      <a:r>
                        <a:rPr lang="en-US" sz="1600">
                          <a:latin typeface="Arial"/>
                        </a:rPr>
                        <a:t> and push </a:t>
                      </a:r>
                      <a:r>
                        <a:rPr lang="en-US" sz="1600" b="1">
                          <a:latin typeface="Arial"/>
                        </a:rPr>
                        <a:t>personalized promotions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latin typeface="Arial"/>
                        </a:rPr>
                        <a:t>Educate users on product use and </a:t>
                      </a:r>
                      <a:r>
                        <a:rPr lang="en-US" sz="1600" b="1">
                          <a:latin typeface="Arial"/>
                        </a:rPr>
                        <a:t>sustainability </a:t>
                      </a:r>
                      <a:r>
                        <a:rPr lang="en-US" sz="1600">
                          <a:latin typeface="Arial"/>
                        </a:rPr>
                        <a:t>programs.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333333"/>
                          </a:solidFill>
                          <a:latin typeface="Arial"/>
                        </a:rPr>
                        <a:t>Better tracking of purchases, and promoting sustainability, leading to </a:t>
                      </a:r>
                      <a:r>
                        <a:rPr lang="en-US" sz="1600" b="1" i="0" u="none" strike="noStrike" noProof="0">
                          <a:solidFill>
                            <a:srgbClr val="333333"/>
                          </a:solidFill>
                          <a:latin typeface="Arial"/>
                        </a:rPr>
                        <a:t>long-term brand loyalty</a:t>
                      </a:r>
                      <a:endParaRPr lang="en-US" sz="1600" b="1"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948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207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>
            <a:spLocks noGrp="1"/>
          </p:cNvSpPr>
          <p:nvPr>
            <p:ph type="title"/>
          </p:nvPr>
        </p:nvSpPr>
        <p:spPr>
          <a:xfrm>
            <a:off x="468086" y="23480"/>
            <a:ext cx="11266800" cy="588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Streamlining Processes</a:t>
            </a:r>
            <a:endParaRPr/>
          </a:p>
        </p:txBody>
      </p:sp>
      <p:sp>
        <p:nvSpPr>
          <p:cNvPr id="355" name="Google Shape;355;p37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" name="Google Shape;306;p33">
            <a:extLst>
              <a:ext uri="{FF2B5EF4-FFF2-40B4-BE49-F238E27FC236}">
                <a16:creationId xmlns:a16="http://schemas.microsoft.com/office/drawing/2014/main" id="{0B9C24DC-E7D1-6420-9941-67B7335385DF}"/>
              </a:ext>
            </a:extLst>
          </p:cNvPr>
          <p:cNvSpPr/>
          <p:nvPr/>
        </p:nvSpPr>
        <p:spPr>
          <a:xfrm>
            <a:off x="449975" y="690275"/>
            <a:ext cx="113007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700">
                <a:solidFill>
                  <a:srgbClr val="434343"/>
                </a:solidFill>
              </a:rPr>
              <a:t>Optimize operations for efficiency, sustainability, and resilience through digital transformation.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57325B-4BE8-C8E2-3EDB-A72A8B962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376041"/>
              </p:ext>
            </p:extLst>
          </p:nvPr>
        </p:nvGraphicFramePr>
        <p:xfrm>
          <a:off x="384902" y="1330889"/>
          <a:ext cx="11430000" cy="4619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496602921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160781489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261157398"/>
                    </a:ext>
                  </a:extLst>
                </a:gridCol>
              </a:tblGrid>
              <a:tr h="41549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1" u="none" strike="noStrike" noProof="0">
                          <a:solidFill>
                            <a:schemeClr val="accent3"/>
                          </a:solidFill>
                          <a:latin typeface="Arial"/>
                        </a:rPr>
                        <a:t>What?</a:t>
                      </a:r>
                      <a:endParaRPr lang="en-US"/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>
                          <a:solidFill>
                            <a:schemeClr val="accent3"/>
                          </a:solidFill>
                        </a:rPr>
                        <a:t>How?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>
                          <a:solidFill>
                            <a:schemeClr val="accent3"/>
                          </a:solidFill>
                        </a:rPr>
                        <a:t>Why?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074834"/>
                  </a:ext>
                </a:extLst>
              </a:tr>
              <a:tr h="104588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Data-Driven Supply Chain</a:t>
                      </a:r>
                      <a:endParaRPr lang="en-US" sz="1600" b="1" i="0" u="none" strike="noStrike" noProof="0">
                        <a:solidFill>
                          <a:srgbClr val="FEFFFF"/>
                        </a:solidFill>
                        <a:latin typeface="Arial"/>
                      </a:endParaRP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Use AI to optimize </a:t>
                      </a:r>
                      <a:r>
                        <a:rPr lang="en-US" sz="16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inventory management</a:t>
                      </a: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, </a:t>
                      </a:r>
                      <a:r>
                        <a:rPr lang="en-US" sz="16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demand forecasting, and route planning</a:t>
                      </a:r>
                      <a:endParaRPr lang="en-US" b="1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Implement tools like </a:t>
                      </a:r>
                      <a:r>
                        <a:rPr lang="en-US" sz="16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Digital Twins</a:t>
                      </a: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 for end-to-end supply chain visibility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Reduce </a:t>
                      </a:r>
                      <a:r>
                        <a:rPr lang="en-US" sz="16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wastage</a:t>
                      </a: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, improve </a:t>
                      </a:r>
                      <a:r>
                        <a:rPr lang="en-US" sz="16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on-time deliveries</a:t>
                      </a: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, and adapt to market fluctuations.</a:t>
                      </a:r>
                      <a:endParaRPr lang="en-US" sz="1600" b="1" i="0" u="none" strike="noStrike" noProof="0">
                        <a:solidFill>
                          <a:srgbClr val="FEFFFF"/>
                        </a:solidFill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867105"/>
                  </a:ext>
                </a:extLst>
              </a:tr>
              <a:tr h="10458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Robotic Process Automation (RPA)</a:t>
                      </a:r>
                      <a:endParaRPr lang="en-US" sz="1600"/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Automate </a:t>
                      </a:r>
                      <a:r>
                        <a:rPr lang="en-US" sz="16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repetitive tasks</a:t>
                      </a: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 like invoice processing, order management, and HR workflows using RPA tools</a:t>
                      </a:r>
                      <a:endParaRPr lang="en-US" sz="1600" b="1" i="0" u="none" strike="noStrike" noProof="0">
                        <a:solidFill>
                          <a:srgbClr val="FEFFFF"/>
                        </a:solidFill>
                        <a:latin typeface="Arial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Reduce human error, accelerate processes, and </a:t>
                      </a:r>
                      <a:r>
                        <a:rPr lang="en-US" sz="16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lower costs</a:t>
                      </a: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.</a:t>
                      </a:r>
                      <a:endParaRPr 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960205"/>
                  </a:ext>
                </a:extLst>
              </a:tr>
              <a:tr h="104588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Smart Manufacturing and IoT</a:t>
                      </a:r>
                      <a:endParaRPr lang="en-US" sz="16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Digitize production facilities with IoT sensors to monitor and predict </a:t>
                      </a:r>
                      <a:r>
                        <a:rPr lang="en-US" sz="16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equipment health</a:t>
                      </a:r>
                      <a:endParaRPr lang="en-US" b="1"/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Implement </a:t>
                      </a:r>
                      <a:r>
                        <a:rPr lang="en-US" sz="16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predictive maintenance</a:t>
                      </a: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 solutions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Reduce downtime, enhance </a:t>
                      </a:r>
                      <a:r>
                        <a:rPr lang="en-US" sz="16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productivity</a:t>
                      </a: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, lower operational costs.</a:t>
                      </a:r>
                      <a:endParaRPr lang="en-US" sz="1600" b="1" i="0" u="none" strike="noStrike" noProof="0">
                        <a:solidFill>
                          <a:srgbClr val="FEFFFF"/>
                        </a:solidFill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72734"/>
                  </a:ext>
                </a:extLst>
              </a:tr>
              <a:tr h="10458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Sustainability Monitoring</a:t>
                      </a:r>
                      <a:endParaRPr 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Use </a:t>
                      </a:r>
                      <a:r>
                        <a:rPr lang="en-US" sz="16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cloud platforms</a:t>
                      </a: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 to track and analyze carbon footprints across the value chain using blockchain-enabled ledgers.</a:t>
                      </a:r>
                      <a:endParaRPr lang="en-US" sz="1600" b="1" i="0" u="none" strike="noStrike" noProof="0">
                        <a:solidFill>
                          <a:srgbClr val="FEFFFF"/>
                        </a:solidFill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Meet </a:t>
                      </a:r>
                      <a:r>
                        <a:rPr lang="en-US" sz="16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regulatory requirements</a:t>
                      </a: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 and enhance brand equity through transparent reporting.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37144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5107F-C703-C38F-DAEC-F1F0FD9C4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E2BC-C3A5-2EA2-CEBE-029762416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Competitors Are Leveraging Digital Innovations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F6149-D136-68FE-BA1A-3CB8D68CC8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BB6820A-FFAD-F02F-F53B-8A6B8E8BF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382122"/>
              </p:ext>
            </p:extLst>
          </p:nvPr>
        </p:nvGraphicFramePr>
        <p:xfrm>
          <a:off x="408521" y="1204449"/>
          <a:ext cx="11382675" cy="486872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8236">
                  <a:extLst>
                    <a:ext uri="{9D8B030D-6E8A-4147-A177-3AD203B41FA5}">
                      <a16:colId xmlns:a16="http://schemas.microsoft.com/office/drawing/2014/main" val="1313368258"/>
                    </a:ext>
                  </a:extLst>
                </a:gridCol>
                <a:gridCol w="3817823">
                  <a:extLst>
                    <a:ext uri="{9D8B030D-6E8A-4147-A177-3AD203B41FA5}">
                      <a16:colId xmlns:a16="http://schemas.microsoft.com/office/drawing/2014/main" val="2617851740"/>
                    </a:ext>
                  </a:extLst>
                </a:gridCol>
                <a:gridCol w="5316616">
                  <a:extLst>
                    <a:ext uri="{9D8B030D-6E8A-4147-A177-3AD203B41FA5}">
                      <a16:colId xmlns:a16="http://schemas.microsoft.com/office/drawing/2014/main" val="3636685098"/>
                    </a:ext>
                  </a:extLst>
                </a:gridCol>
              </a:tblGrid>
              <a:tr h="3289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1">
                          <a:solidFill>
                            <a:schemeClr val="accent3"/>
                          </a:solidFill>
                          <a:effectLst/>
                        </a:rPr>
                        <a:t>Product Segment</a:t>
                      </a:r>
                    </a:p>
                  </a:txBody>
                  <a:tcPr marL="0" marR="0" marT="19050" marB="1905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1">
                          <a:solidFill>
                            <a:schemeClr val="accent3"/>
                          </a:solidFill>
                          <a:effectLst/>
                        </a:rPr>
                        <a:t>Key Competitor</a:t>
                      </a:r>
                    </a:p>
                  </a:txBody>
                  <a:tcPr marL="28575" marR="28575" marT="19050" marB="19050" anchor="b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1">
                          <a:solidFill>
                            <a:schemeClr val="accent3"/>
                          </a:solidFill>
                          <a:effectLst/>
                        </a:rPr>
                        <a:t>Competitor's Strengths</a:t>
                      </a:r>
                    </a:p>
                  </a:txBody>
                  <a:tcPr marL="0" marR="0" marT="19050" marB="19050" anchor="b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185265"/>
                  </a:ext>
                </a:extLst>
              </a:tr>
              <a:tr h="85517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>
                          <a:effectLst/>
                        </a:rPr>
                        <a:t>Health Care</a:t>
                      </a:r>
                    </a:p>
                  </a:txBody>
                  <a:tcPr marL="28575" marR="28575" marT="19050" marB="1905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>
                        <a:effectLst/>
                      </a:endParaRP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Invests in </a:t>
                      </a:r>
                      <a:r>
                        <a:rPr lang="en-US" sz="1600" b="1">
                          <a:effectLst/>
                        </a:rPr>
                        <a:t>digital health platforms</a:t>
                      </a:r>
                      <a:r>
                        <a:rPr lang="en-US" sz="1600">
                          <a:effectLst/>
                        </a:rPr>
                        <a:t> and data analytics to enhance patient care and product development. </a:t>
                      </a:r>
                    </a:p>
                  </a:txBody>
                  <a:tcPr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46978"/>
                  </a:ext>
                </a:extLst>
              </a:tr>
              <a:tr h="85517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>
                          <a:effectLst/>
                        </a:rPr>
                        <a:t>Beauty</a:t>
                      </a:r>
                    </a:p>
                  </a:txBody>
                  <a:tcPr marL="28575" marR="28575" marT="19050" marB="1905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>
                        <a:effectLst/>
                      </a:endParaRP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Implement AI-powered tools to create hyper-</a:t>
                      </a:r>
                      <a:r>
                        <a:rPr lang="en-US" sz="1600" b="1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personalized consumer experiences</a:t>
                      </a:r>
                      <a:r>
                        <a:rPr lang="en-US" sz="16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, thereby boosting brand engagement and sales</a:t>
                      </a:r>
                      <a:endParaRPr lang="en-US"/>
                    </a:p>
                  </a:txBody>
                  <a:tcPr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936823"/>
                  </a:ext>
                </a:extLst>
              </a:tr>
              <a:tr h="85517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>
                          <a:effectLst/>
                        </a:rPr>
                        <a:t>Grooming</a:t>
                      </a:r>
                    </a:p>
                  </a:txBody>
                  <a:tcPr marL="28575" marR="28575" marT="19050" marB="1905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>
                        <a:effectLst/>
                      </a:endParaRP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Enhance e-commerce and digital marketing strategies to create a seamless </a:t>
                      </a:r>
                      <a:r>
                        <a:rPr lang="en-US" sz="1600" b="1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omnichannel experience</a:t>
                      </a:r>
                      <a:r>
                        <a:rPr lang="en-US" sz="16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, as demonstrated by their partnership with Blue</a:t>
                      </a:r>
                      <a:endParaRPr lang="en-US"/>
                    </a:p>
                  </a:txBody>
                  <a:tcPr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6723387"/>
                  </a:ext>
                </a:extLst>
              </a:tr>
              <a:tr h="85517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>
                          <a:effectLst/>
                        </a:rPr>
                        <a:t>Fabric and Home Care</a:t>
                      </a:r>
                    </a:p>
                  </a:txBody>
                  <a:tcPr marL="28575" marR="28575" marT="19050" marB="1905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>
                        <a:effectLst/>
                      </a:endParaRP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Invests in </a:t>
                      </a:r>
                      <a:r>
                        <a:rPr lang="en-US" sz="1600" b="1">
                          <a:effectLst/>
                        </a:rPr>
                        <a:t>smart packaging technology</a:t>
                      </a:r>
                      <a:r>
                        <a:rPr lang="en-US" sz="1600">
                          <a:effectLst/>
                        </a:rPr>
                        <a:t> to enhance consumer experience and promote sustainability</a:t>
                      </a:r>
                    </a:p>
                  </a:txBody>
                  <a:tcPr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0586258"/>
                  </a:ext>
                </a:extLst>
              </a:tr>
              <a:tr h="11051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>
                          <a:effectLst/>
                        </a:rPr>
                        <a:t>Baby, Feminine, and Family Care</a:t>
                      </a:r>
                    </a:p>
                  </a:txBody>
                  <a:tcPr marL="28575" marR="28575" marT="19050" marB="1905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>
                        <a:effectLst/>
                      </a:endParaRP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0" u="none" strike="noStrike" noProof="0">
                          <a:effectLst/>
                          <a:latin typeface="Arial"/>
                        </a:rPr>
                        <a:t>Prioritized business objectives in its digital transformation, implementing </a:t>
                      </a:r>
                      <a:r>
                        <a:rPr lang="en-US" sz="1600" b="1" i="0" u="none" strike="noStrike" noProof="0">
                          <a:effectLst/>
                          <a:latin typeface="Arial"/>
                        </a:rPr>
                        <a:t>robotic process automation (RPA)</a:t>
                      </a:r>
                      <a:r>
                        <a:rPr lang="en-US" sz="1600" b="0" i="0" u="none" strike="noStrike" noProof="0">
                          <a:effectLst/>
                          <a:latin typeface="Arial"/>
                        </a:rPr>
                        <a:t> to streamline supply chain and finance operations</a:t>
                      </a:r>
                      <a:endParaRPr lang="en-US" sz="1600">
                        <a:effectLst/>
                      </a:endParaRPr>
                    </a:p>
                  </a:txBody>
                  <a:tcPr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056950"/>
                  </a:ext>
                </a:extLst>
              </a:tr>
            </a:tbl>
          </a:graphicData>
        </a:graphic>
      </p:graphicFrame>
      <p:sp>
        <p:nvSpPr>
          <p:cNvPr id="8" name="Google Shape;306;p33">
            <a:extLst>
              <a:ext uri="{FF2B5EF4-FFF2-40B4-BE49-F238E27FC236}">
                <a16:creationId xmlns:a16="http://schemas.microsoft.com/office/drawing/2014/main" id="{62290ACC-4B73-0A73-D625-E538265868F2}"/>
              </a:ext>
            </a:extLst>
          </p:cNvPr>
          <p:cNvSpPr/>
          <p:nvPr/>
        </p:nvSpPr>
        <p:spPr>
          <a:xfrm>
            <a:off x="449975" y="690275"/>
            <a:ext cx="113007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700">
                <a:solidFill>
                  <a:srgbClr val="434343"/>
                </a:solidFill>
              </a:rPr>
              <a:t>While P&amp;G maintains its leadership across most segments, competitors are pursuing digital transformation initiatives</a:t>
            </a:r>
            <a:endParaRPr lang="en-US"/>
          </a:p>
        </p:txBody>
      </p:sp>
      <p:pic>
        <p:nvPicPr>
          <p:cNvPr id="7" name="Picture 6" descr="A blue and white letter u&#10;&#10;Description automatically generated">
            <a:extLst>
              <a:ext uri="{FF2B5EF4-FFF2-40B4-BE49-F238E27FC236}">
                <a16:creationId xmlns:a16="http://schemas.microsoft.com/office/drawing/2014/main" id="{6ADD4FD5-8A3D-A1D1-AE2E-4EF706B5A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689" y="2370043"/>
            <a:ext cx="957289" cy="957271"/>
          </a:xfrm>
          <a:prstGeom prst="rect">
            <a:avLst/>
          </a:prstGeom>
        </p:spPr>
      </p:pic>
      <p:pic>
        <p:nvPicPr>
          <p:cNvPr id="9" name="Picture 8" descr="A red letter on a black background&#10;&#10;Description automatically generated">
            <a:extLst>
              <a:ext uri="{FF2B5EF4-FFF2-40B4-BE49-F238E27FC236}">
                <a16:creationId xmlns:a16="http://schemas.microsoft.com/office/drawing/2014/main" id="{FB44B356-949E-ED97-D2A1-270FDABA9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563" y="1714101"/>
            <a:ext cx="2500456" cy="557353"/>
          </a:xfrm>
          <a:prstGeom prst="rect">
            <a:avLst/>
          </a:prstGeom>
        </p:spPr>
      </p:pic>
      <p:pic>
        <p:nvPicPr>
          <p:cNvPr id="10" name="Picture 9" descr="A black background with grey and blue text&#10;&#10;Description automatically generated">
            <a:extLst>
              <a:ext uri="{FF2B5EF4-FFF2-40B4-BE49-F238E27FC236}">
                <a16:creationId xmlns:a16="http://schemas.microsoft.com/office/drawing/2014/main" id="{5318EBC1-6FCE-3AEF-1E16-C8A16F5EA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6731" y="3167179"/>
            <a:ext cx="2222120" cy="1083380"/>
          </a:xfrm>
          <a:prstGeom prst="rect">
            <a:avLst/>
          </a:prstGeom>
        </p:spPr>
      </p:pic>
      <p:pic>
        <p:nvPicPr>
          <p:cNvPr id="11" name="Picture 10" descr="A blue and red diamond shaped logo&#10;&#10;Description automatically generated">
            <a:extLst>
              <a:ext uri="{FF2B5EF4-FFF2-40B4-BE49-F238E27FC236}">
                <a16:creationId xmlns:a16="http://schemas.microsoft.com/office/drawing/2014/main" id="{8355AD0D-7CBB-266D-5754-EDAD2EBFB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395" y="3901086"/>
            <a:ext cx="1255288" cy="127347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8EB8170-D718-DB13-F1EE-F42E32D463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64748" y="5369254"/>
            <a:ext cx="2545708" cy="32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60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39C9340A-8129-103E-C0EA-907D3978F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E9AC90-3A11-6792-477E-90F3E4D0B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100" y="2633050"/>
            <a:ext cx="3664390" cy="2662877"/>
          </a:xfrm>
        </p:spPr>
        <p:txBody>
          <a:bodyPr/>
          <a:lstStyle/>
          <a:p>
            <a:pPr algn="ctr"/>
            <a:endParaRPr lang="en-US" sz="1600" b="1" i="1"/>
          </a:p>
          <a:p>
            <a:pPr marL="285750" indent="-285750">
              <a:buChar char="•"/>
            </a:pPr>
            <a:r>
              <a:rPr lang="en-US" sz="1600"/>
              <a:t>Comprehensive upskilling programs across all departments foster innovation and agility.</a:t>
            </a:r>
            <a:endParaRPr lang="en-US" sz="2000"/>
          </a:p>
          <a:p>
            <a:pPr marL="285750" indent="-285750">
              <a:buChar char="•"/>
            </a:pPr>
            <a:r>
              <a:rPr lang="en-US" sz="1600" b="1" i="1"/>
              <a:t>Project Genie</a:t>
            </a:r>
            <a:r>
              <a:rPr lang="en-US" sz="1600"/>
              <a:t> leverages AI to assist 800+ Customer Service Reps, reducing query processing times and enhancing consumer experience.</a:t>
            </a:r>
            <a:endParaRPr lang="en-US" sz="2000"/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endParaRPr lang="en-US" sz="1600" b="1"/>
          </a:p>
        </p:txBody>
      </p:sp>
      <p:sp>
        <p:nvSpPr>
          <p:cNvPr id="374" name="Google Shape;374;p39">
            <a:extLst>
              <a:ext uri="{FF2B5EF4-FFF2-40B4-BE49-F238E27FC236}">
                <a16:creationId xmlns:a16="http://schemas.microsoft.com/office/drawing/2014/main" id="{DAB179AD-85C2-CA7F-D6E0-57A26BC468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/>
              <a:t>Successful Digital Transformation at P&amp;G</a:t>
            </a:r>
          </a:p>
        </p:txBody>
      </p:sp>
      <p:sp>
        <p:nvSpPr>
          <p:cNvPr id="377" name="Google Shape;377;p39">
            <a:extLst>
              <a:ext uri="{FF2B5EF4-FFF2-40B4-BE49-F238E27FC236}">
                <a16:creationId xmlns:a16="http://schemas.microsoft.com/office/drawing/2014/main" id="{898E6BF7-8E71-7702-0437-A96E18DB8D8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F6C0E96D-ED03-3BFC-6AF5-5D375F4DF6B5}"/>
              </a:ext>
            </a:extLst>
          </p:cNvPr>
          <p:cNvSpPr txBox="1">
            <a:spLocks/>
          </p:cNvSpPr>
          <p:nvPr/>
        </p:nvSpPr>
        <p:spPr>
          <a:xfrm>
            <a:off x="4147527" y="2628488"/>
            <a:ext cx="3698418" cy="2657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 lang="en-US" sz="1600" b="1" i="1"/>
          </a:p>
          <a:p>
            <a:pPr marL="285750" indent="-285750">
              <a:buFont typeface="Arial,Sans-Serif"/>
              <a:buChar char="•"/>
            </a:pPr>
            <a:r>
              <a:rPr lang="en-US" sz="1600"/>
              <a:t>AI is embedded across functions to improve consumer experiences and deliver business value at scale.</a:t>
            </a:r>
          </a:p>
          <a:p>
            <a:pPr marL="285750" indent="-285750">
              <a:buChar char="•"/>
            </a:pPr>
            <a:r>
              <a:rPr lang="en-US" sz="1600"/>
              <a:t>Deployment of </a:t>
            </a:r>
            <a:r>
              <a:rPr lang="en-US" sz="1600" b="1"/>
              <a:t>four proprietary generative AI platforms</a:t>
            </a:r>
            <a:r>
              <a:rPr lang="en-US" sz="1600"/>
              <a:t> drives efficiency, decision-making, and product innovation.</a:t>
            </a:r>
            <a:endParaRPr lang="en-US" sz="2000"/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endParaRPr lang="en-US" sz="1600" b="1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D171BE3E-777F-3D51-6973-D296EA850A24}"/>
              </a:ext>
            </a:extLst>
          </p:cNvPr>
          <p:cNvSpPr txBox="1">
            <a:spLocks/>
          </p:cNvSpPr>
          <p:nvPr/>
        </p:nvSpPr>
        <p:spPr>
          <a:xfrm>
            <a:off x="7857064" y="2623925"/>
            <a:ext cx="4047048" cy="266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algn="ctr"/>
            <a:endParaRPr lang="en-US" sz="1600" b="1" i="1"/>
          </a:p>
          <a:p>
            <a:pPr marL="285750" indent="-285750">
              <a:buChar char="•"/>
            </a:pPr>
            <a:r>
              <a:rPr lang="en-US" sz="1600"/>
              <a:t>Real-time data analytics, automation, and a “right the first time, every time” approach ensure superior product quality and operational efficiency.</a:t>
            </a:r>
            <a:endParaRPr lang="en-US" sz="2000"/>
          </a:p>
          <a:p>
            <a:pPr marL="285750" indent="-285750">
              <a:buChar char="•"/>
            </a:pPr>
            <a:r>
              <a:rPr lang="en-US" sz="1600"/>
              <a:t>Integration of detergent formulas into a core data lake allows rapid alternative </a:t>
            </a:r>
            <a:r>
              <a:rPr lang="en-US" sz="1600" b="1"/>
              <a:t>formulation development</a:t>
            </a:r>
            <a:r>
              <a:rPr lang="en-US" sz="1600"/>
              <a:t>, optimizing manufacturing based on material availability.</a:t>
            </a:r>
            <a:endParaRPr lang="en-US" sz="2000"/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endParaRPr lang="en-US" sz="1600" b="1"/>
          </a:p>
        </p:txBody>
      </p:sp>
      <p:sp>
        <p:nvSpPr>
          <p:cNvPr id="3" name="Google Shape;306;p33">
            <a:extLst>
              <a:ext uri="{FF2B5EF4-FFF2-40B4-BE49-F238E27FC236}">
                <a16:creationId xmlns:a16="http://schemas.microsoft.com/office/drawing/2014/main" id="{7A1E443F-10E9-AA21-CFF3-BF0076D91DF5}"/>
              </a:ext>
            </a:extLst>
          </p:cNvPr>
          <p:cNvSpPr/>
          <p:nvPr/>
        </p:nvSpPr>
        <p:spPr>
          <a:xfrm>
            <a:off x="449975" y="690275"/>
            <a:ext cx="113007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700" i="1">
                <a:solidFill>
                  <a:srgbClr val="434343"/>
                </a:solidFill>
              </a:rPr>
              <a:t>"Innovation is ingrained in P&amp;G’s culture, and over the years, we’ve seen a great level of success when we invite ideas from all corners of the business."</a:t>
            </a:r>
            <a:r>
              <a:rPr lang="en-US" sz="1700">
                <a:solidFill>
                  <a:srgbClr val="434343"/>
                </a:solidFill>
              </a:rPr>
              <a:t>— </a:t>
            </a:r>
            <a:r>
              <a:rPr lang="en-US" sz="1700">
                <a:solidFill>
                  <a:srgbClr val="434343"/>
                </a:solidFill>
                <a:hlinkClick r:id="rId3"/>
              </a:rPr>
              <a:t>P&amp;G Blog</a:t>
            </a:r>
            <a:endParaRPr lang="en-US">
              <a:hlinkClick r:id="rId3"/>
            </a:endParaRPr>
          </a:p>
          <a:p>
            <a:endParaRPr lang="en-US" sz="1700">
              <a:solidFill>
                <a:srgbClr val="43434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5F06FB-0FA5-3EEA-FFC4-89E969925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133" y="1176537"/>
            <a:ext cx="1096368" cy="10987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FFEF30-7F8F-FDE5-12DD-0C458D344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791" y="1176537"/>
            <a:ext cx="1096368" cy="1094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90E21-49E2-997A-F683-BD0F84A24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6247" y="1174256"/>
            <a:ext cx="1100931" cy="109874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94AA8F2-DBFB-9CF2-0F28-E12CB5411FDA}"/>
              </a:ext>
            </a:extLst>
          </p:cNvPr>
          <p:cNvSpPr/>
          <p:nvPr/>
        </p:nvSpPr>
        <p:spPr>
          <a:xfrm>
            <a:off x="449975" y="2409209"/>
            <a:ext cx="3660436" cy="422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1" baseline="0">
                <a:solidFill>
                  <a:srgbClr val="8D6F3D"/>
                </a:solidFill>
                <a:latin typeface="Arial"/>
                <a:cs typeface="Arial"/>
              </a:rPr>
              <a:t>Upskilling Our Workforce</a:t>
            </a:r>
            <a:endParaRPr lang="en-US" sz="1800">
              <a:solidFill>
                <a:srgbClr val="8D6F3D"/>
              </a:solidFill>
              <a:latin typeface="Arial"/>
              <a:cs typeface="Arial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ECD1A48-9C2A-9AEB-4DF8-8EA05F56A587}"/>
              </a:ext>
            </a:extLst>
          </p:cNvPr>
          <p:cNvSpPr/>
          <p:nvPr/>
        </p:nvSpPr>
        <p:spPr>
          <a:xfrm>
            <a:off x="4172623" y="2409209"/>
            <a:ext cx="3660436" cy="422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 i="1">
                <a:solidFill>
                  <a:srgbClr val="8D6F3D"/>
                </a:solidFill>
                <a:latin typeface="Arial"/>
                <a:cs typeface="Arial"/>
              </a:rPr>
              <a:t>Harnessing AI for Enhanced Efficiency &amp; Creativity</a:t>
            </a:r>
            <a:endParaRPr lang="en-US" sz="1800">
              <a:solidFill>
                <a:srgbClr val="8D6F3D"/>
              </a:solidFill>
              <a:latin typeface="Arial"/>
              <a:cs typeface="Arial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5C67A5-632C-80D1-A1C1-DA50DE79F79B}"/>
              </a:ext>
            </a:extLst>
          </p:cNvPr>
          <p:cNvSpPr/>
          <p:nvPr/>
        </p:nvSpPr>
        <p:spPr>
          <a:xfrm>
            <a:off x="7981966" y="2409209"/>
            <a:ext cx="3660436" cy="422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 i="1">
                <a:solidFill>
                  <a:srgbClr val="8D6F3D"/>
                </a:solidFill>
                <a:latin typeface="Arial"/>
                <a:cs typeface="Arial"/>
              </a:rPr>
              <a:t>Building a Future-Ready Supply Chain</a:t>
            </a:r>
            <a:endParaRPr lang="en-US" sz="1800">
              <a:solidFill>
                <a:srgbClr val="8D6F3D"/>
              </a:solidFill>
              <a:latin typeface="Arial"/>
              <a:cs typeface="Arial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E66B41-8D7E-4AA0-5BF1-2E6747F9FBCC}"/>
              </a:ext>
            </a:extLst>
          </p:cNvPr>
          <p:cNvSpPr/>
          <p:nvPr/>
        </p:nvSpPr>
        <p:spPr>
          <a:xfrm>
            <a:off x="0" y="5373840"/>
            <a:ext cx="12192000" cy="6674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For over 185 years, P&amp;G’s culture of innovation, paired with cutting-edge digital tools, has enabled it to stay at the forefront of consumer needs and market trends, ensuring sustained growth and leadership.</a:t>
            </a:r>
          </a:p>
        </p:txBody>
      </p:sp>
    </p:spTree>
    <p:extLst>
      <p:ext uri="{BB962C8B-B14F-4D97-AF65-F5344CB8AC3E}">
        <p14:creationId xmlns:p14="http://schemas.microsoft.com/office/powerpoint/2010/main" val="2515276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BB2F6261-5E70-CDDD-2EC2-A80C31CF9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>
            <a:extLst>
              <a:ext uri="{FF2B5EF4-FFF2-40B4-BE49-F238E27FC236}">
                <a16:creationId xmlns:a16="http://schemas.microsoft.com/office/drawing/2014/main" id="{C74BDE0A-87F6-167E-DA67-DFBA51F099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7545" y="1354655"/>
            <a:ext cx="7981500" cy="71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/>
              <a:t>Thank You!</a:t>
            </a:r>
            <a:endParaRPr sz="6400"/>
          </a:p>
        </p:txBody>
      </p:sp>
    </p:spTree>
    <p:extLst>
      <p:ext uri="{BB962C8B-B14F-4D97-AF65-F5344CB8AC3E}">
        <p14:creationId xmlns:p14="http://schemas.microsoft.com/office/powerpoint/2010/main" val="2768498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>
            <a:spLocks noGrp="1"/>
          </p:cNvSpPr>
          <p:nvPr>
            <p:ph type="title"/>
          </p:nvPr>
        </p:nvSpPr>
        <p:spPr>
          <a:xfrm>
            <a:off x="817545" y="1354655"/>
            <a:ext cx="7981500" cy="71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/>
              <a:t>Appendix</a:t>
            </a:r>
            <a:endParaRPr sz="6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 txBox="1">
            <a:spLocks noGrp="1"/>
          </p:cNvSpPr>
          <p:nvPr>
            <p:ph type="title"/>
          </p:nvPr>
        </p:nvSpPr>
        <p:spPr>
          <a:xfrm>
            <a:off x="468086" y="23480"/>
            <a:ext cx="11266800" cy="588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Earnings by Category</a:t>
            </a:r>
            <a:endParaRPr/>
          </a:p>
        </p:txBody>
      </p:sp>
      <p:sp>
        <p:nvSpPr>
          <p:cNvPr id="364" name="Google Shape;364;p38"/>
          <p:cNvSpPr txBox="1">
            <a:spLocks noGrp="1"/>
          </p:cNvSpPr>
          <p:nvPr>
            <p:ph type="body" idx="1"/>
          </p:nvPr>
        </p:nvSpPr>
        <p:spPr>
          <a:xfrm>
            <a:off x="468087" y="1543324"/>
            <a:ext cx="3507600" cy="439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8"/>
          <p:cNvSpPr txBox="1">
            <a:spLocks noGrp="1"/>
          </p:cNvSpPr>
          <p:nvPr>
            <p:ph type="body" idx="2"/>
          </p:nvPr>
        </p:nvSpPr>
        <p:spPr>
          <a:xfrm>
            <a:off x="4342217" y="1543323"/>
            <a:ext cx="3507600" cy="439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8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67" name="Google Shape;367;p38"/>
          <p:cNvSpPr txBox="1">
            <a:spLocks noGrp="1"/>
          </p:cNvSpPr>
          <p:nvPr>
            <p:ph type="body" idx="3"/>
          </p:nvPr>
        </p:nvSpPr>
        <p:spPr>
          <a:xfrm>
            <a:off x="8243137" y="1543322"/>
            <a:ext cx="3507600" cy="439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607815-E5C3-BA01-D5B8-1121A4952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37" y="612380"/>
            <a:ext cx="11454005" cy="59335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>
          <a:extLst>
            <a:ext uri="{FF2B5EF4-FFF2-40B4-BE49-F238E27FC236}">
              <a16:creationId xmlns:a16="http://schemas.microsoft.com/office/drawing/2014/main" id="{AA66CD64-778F-460B-F975-30630B091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>
            <a:extLst>
              <a:ext uri="{FF2B5EF4-FFF2-40B4-BE49-F238E27FC236}">
                <a16:creationId xmlns:a16="http://schemas.microsoft.com/office/drawing/2014/main" id="{09A3C903-0656-713D-4ED5-3FA4983DFF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086" y="23480"/>
            <a:ext cx="11266800" cy="588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P&amp;G’s Differentiated Value Type</a:t>
            </a:r>
            <a:endParaRPr/>
          </a:p>
        </p:txBody>
      </p:sp>
      <p:sp>
        <p:nvSpPr>
          <p:cNvPr id="366" name="Google Shape;366;p38">
            <a:extLst>
              <a:ext uri="{FF2B5EF4-FFF2-40B4-BE49-F238E27FC236}">
                <a16:creationId xmlns:a16="http://schemas.microsoft.com/office/drawing/2014/main" id="{8AAAB522-7FEB-CE8E-7EEE-D8A4E36BF9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67" name="Google Shape;367;p38">
            <a:extLst>
              <a:ext uri="{FF2B5EF4-FFF2-40B4-BE49-F238E27FC236}">
                <a16:creationId xmlns:a16="http://schemas.microsoft.com/office/drawing/2014/main" id="{0F770C79-0188-C3FD-89BB-4FB980E8A86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343781" y="3200597"/>
            <a:ext cx="3507600" cy="24936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/>
              <a:t>Operational Excellence</a:t>
            </a:r>
          </a:p>
          <a:p>
            <a:pPr marL="342900" indent="-342900"/>
            <a:r>
              <a:rPr lang="en-US"/>
              <a:t>Low pricing across products for customer satisfaction</a:t>
            </a:r>
          </a:p>
          <a:p>
            <a:pPr marL="342900" indent="-342900"/>
            <a:r>
              <a:rPr lang="en-US"/>
              <a:t>Consistent product performance across multiple categories</a:t>
            </a:r>
            <a:endParaRPr/>
          </a:p>
        </p:txBody>
      </p:sp>
      <p:sp>
        <p:nvSpPr>
          <p:cNvPr id="14" name="Google Shape;367;p38">
            <a:extLst>
              <a:ext uri="{FF2B5EF4-FFF2-40B4-BE49-F238E27FC236}">
                <a16:creationId xmlns:a16="http://schemas.microsoft.com/office/drawing/2014/main" id="{EEF154DA-90A8-88E4-0FE8-3FC0886EC557}"/>
              </a:ext>
            </a:extLst>
          </p:cNvPr>
          <p:cNvSpPr txBox="1">
            <a:spLocks/>
          </p:cNvSpPr>
          <p:nvPr/>
        </p:nvSpPr>
        <p:spPr>
          <a:xfrm>
            <a:off x="6807288" y="3255678"/>
            <a:ext cx="3507600" cy="24936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 algn="ctr">
              <a:buFont typeface="Noto Sans Symbols"/>
              <a:buNone/>
            </a:pPr>
            <a:r>
              <a:rPr lang="en-US" b="1"/>
              <a:t>Product Innovation</a:t>
            </a:r>
          </a:p>
          <a:p>
            <a:pPr marL="342900" indent="-342900"/>
            <a:r>
              <a:rPr lang="en-US"/>
              <a:t>Designing new user experiences for customization</a:t>
            </a:r>
          </a:p>
          <a:p>
            <a:pPr marL="342900" indent="-342900"/>
            <a:r>
              <a:rPr lang="en-US"/>
              <a:t>Designing new/better products/packaging to meet customer needs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EE663D2-8379-E8E8-C7AC-7346353D7F04}"/>
              </a:ext>
            </a:extLst>
          </p:cNvPr>
          <p:cNvCxnSpPr>
            <a:cxnSpLocks/>
            <a:endCxn id="367" idx="1"/>
          </p:cNvCxnSpPr>
          <p:nvPr/>
        </p:nvCxnSpPr>
        <p:spPr>
          <a:xfrm rot="5400000">
            <a:off x="-122194" y="2515843"/>
            <a:ext cx="3397549" cy="465597"/>
          </a:xfrm>
          <a:prstGeom prst="bentConnector4">
            <a:avLst>
              <a:gd name="adj1" fmla="val 608"/>
              <a:gd name="adj2" fmla="val 14909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85B5A39-26D9-8A3D-9974-FABA5A3AFDB9}"/>
              </a:ext>
            </a:extLst>
          </p:cNvPr>
          <p:cNvCxnSpPr>
            <a:cxnSpLocks/>
            <a:endCxn id="14" idx="3"/>
          </p:cNvCxnSpPr>
          <p:nvPr/>
        </p:nvCxnSpPr>
        <p:spPr>
          <a:xfrm rot="16200000" flipH="1">
            <a:off x="9098958" y="3286567"/>
            <a:ext cx="2344704" cy="87155"/>
          </a:xfrm>
          <a:prstGeom prst="bentConnector4">
            <a:avLst>
              <a:gd name="adj1" fmla="val -730"/>
              <a:gd name="adj2" fmla="val 56213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9FA4074-C9F2-C822-8D55-C0FA2B3CB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498" y="881121"/>
            <a:ext cx="8573243" cy="16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30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2AB0-62D8-EF95-25A7-F719FC902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052E9-5236-469B-D313-90324F7A24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40D6046-D28C-4175-AC6A-88C441272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350766"/>
              </p:ext>
            </p:extLst>
          </p:nvPr>
        </p:nvGraphicFramePr>
        <p:xfrm>
          <a:off x="328730" y="972221"/>
          <a:ext cx="11534540" cy="439739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15215">
                  <a:extLst>
                    <a:ext uri="{9D8B030D-6E8A-4147-A177-3AD203B41FA5}">
                      <a16:colId xmlns:a16="http://schemas.microsoft.com/office/drawing/2014/main" val="1313368258"/>
                    </a:ext>
                  </a:extLst>
                </a:gridCol>
                <a:gridCol w="2063608">
                  <a:extLst>
                    <a:ext uri="{9D8B030D-6E8A-4147-A177-3AD203B41FA5}">
                      <a16:colId xmlns:a16="http://schemas.microsoft.com/office/drawing/2014/main" val="2617851740"/>
                    </a:ext>
                  </a:extLst>
                </a:gridCol>
                <a:gridCol w="1434352">
                  <a:extLst>
                    <a:ext uri="{9D8B030D-6E8A-4147-A177-3AD203B41FA5}">
                      <a16:colId xmlns:a16="http://schemas.microsoft.com/office/drawing/2014/main" val="1613699980"/>
                    </a:ext>
                  </a:extLst>
                </a:gridCol>
                <a:gridCol w="1603682">
                  <a:extLst>
                    <a:ext uri="{9D8B030D-6E8A-4147-A177-3AD203B41FA5}">
                      <a16:colId xmlns:a16="http://schemas.microsoft.com/office/drawing/2014/main" val="891762954"/>
                    </a:ext>
                  </a:extLst>
                </a:gridCol>
                <a:gridCol w="2911997">
                  <a:extLst>
                    <a:ext uri="{9D8B030D-6E8A-4147-A177-3AD203B41FA5}">
                      <a16:colId xmlns:a16="http://schemas.microsoft.com/office/drawing/2014/main" val="764184208"/>
                    </a:ext>
                  </a:extLst>
                </a:gridCol>
                <a:gridCol w="2305686">
                  <a:extLst>
                    <a:ext uri="{9D8B030D-6E8A-4147-A177-3AD203B41FA5}">
                      <a16:colId xmlns:a16="http://schemas.microsoft.com/office/drawing/2014/main" val="3636685098"/>
                    </a:ext>
                  </a:extLst>
                </a:gridCol>
              </a:tblGrid>
              <a:tr h="18888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effectLst/>
                        </a:rPr>
                        <a:t>Product Segment</a:t>
                      </a:r>
                    </a:p>
                  </a:txBody>
                  <a:tcPr marL="0" marR="0" marT="19050" marB="1905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effectLst/>
                        </a:rPr>
                        <a:t>Key Competitor</a:t>
                      </a:r>
                    </a:p>
                  </a:txBody>
                  <a:tcPr marL="28575" marR="28575" marT="19050" marB="19050" anchor="b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effectLst/>
                        </a:rPr>
                        <a:t>P&amp;G's Strengths</a:t>
                      </a:r>
                    </a:p>
                  </a:txBody>
                  <a:tcPr marL="28575" marR="28575" marT="19050" marB="19050" anchor="b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effectLst/>
                        </a:rPr>
                        <a:t>Competitor's Strengths</a:t>
                      </a:r>
                    </a:p>
                  </a:txBody>
                  <a:tcPr marL="28575" marR="28575" marT="19050" marB="19050" anchor="b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effectLst/>
                        </a:rPr>
                        <a:t>P&amp;G's Digital Technology Strengths</a:t>
                      </a:r>
                    </a:p>
                  </a:txBody>
                  <a:tcPr marL="28575" marR="28575" marT="19050" marB="19050" anchor="b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effectLst/>
                        </a:rPr>
                        <a:t>Competitor's Digital Technology Strengths</a:t>
                      </a:r>
                    </a:p>
                  </a:txBody>
                  <a:tcPr marL="0" marR="0" marT="19050" marB="19050" anchor="b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185265"/>
                  </a:ext>
                </a:extLst>
              </a:tr>
              <a:tr h="66931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Health Care</a:t>
                      </a:r>
                    </a:p>
                  </a:txBody>
                  <a:tcPr marL="28575" marR="28575" marT="19050" marB="1905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Johnson &amp; Johnson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Strong brand portfolio and extensive distribution network.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Diverse product range and significant R&amp;D investment.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Utilizes AI and machine learning for consumer behavior analysis and product innovation. </a:t>
                      </a:r>
                      <a:r>
                        <a:rPr lang="en-US" sz="1200" u="sng">
                          <a:solidFill>
                            <a:srgbClr val="1155CC"/>
                          </a:solidFill>
                          <a:effectLst/>
                          <a:hlinkClick r:id="rId2"/>
                        </a:rPr>
                        <a:t>GlobalData</a:t>
                      </a:r>
                      <a:endParaRPr lang="en-US" sz="1200">
                        <a:effectLst/>
                      </a:endParaRP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Invests in digital health platforms and data analytics to enhance patient care and product development. </a:t>
                      </a:r>
                      <a:r>
                        <a:rPr lang="en-US" sz="1200" u="sng">
                          <a:solidFill>
                            <a:srgbClr val="1155CC"/>
                          </a:solidFill>
                          <a:effectLst/>
                          <a:hlinkClick r:id="rId2"/>
                        </a:rPr>
                        <a:t>GlobalData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46978"/>
                  </a:ext>
                </a:extLst>
              </a:tr>
              <a:tr h="66931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Beauty</a:t>
                      </a:r>
                    </a:p>
                  </a:txBody>
                  <a:tcPr marL="28575" marR="28575" marT="19050" marB="1905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Unilever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Innovative products and strong market presence.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Extensive global reach and strong sustainability initiatives.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Developed AI-enabled applications like Olay’s Skin Advisor for personalized skincare recommendations. </a:t>
                      </a:r>
                      <a:r>
                        <a:rPr lang="en-US" sz="1200" u="sng">
                          <a:solidFill>
                            <a:srgbClr val="1155CC"/>
                          </a:solidFill>
                          <a:effectLst/>
                          <a:hlinkClick r:id="rId2"/>
                        </a:rPr>
                        <a:t>GlobalData</a:t>
                      </a:r>
                      <a:endParaRPr lang="en-US" sz="1200">
                        <a:effectLst/>
                      </a:endParaRP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Leverages digital platforms for consumer engagement and employs data analytics for market insights. </a:t>
                      </a:r>
                      <a:r>
                        <a:rPr lang="en-US" sz="1200" u="sng">
                          <a:solidFill>
                            <a:srgbClr val="1155CC"/>
                          </a:solidFill>
                          <a:effectLst/>
                          <a:hlinkClick r:id="rId2"/>
                        </a:rPr>
                        <a:t>GlobalData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936823"/>
                  </a:ext>
                </a:extLst>
              </a:tr>
              <a:tr h="66931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Grooming</a:t>
                      </a:r>
                    </a:p>
                  </a:txBody>
                  <a:tcPr marL="28575" marR="28575" marT="19050" marB="1905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Edgewell Personal Care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High-quality products and strong brand loyalty.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Cost-effective products and strong presence in specific markets.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Implemented digital manufacturing processes to enhance efficiency and product quality. </a:t>
                      </a:r>
                      <a:r>
                        <a:rPr lang="en-US" sz="1200" u="sng">
                          <a:solidFill>
                            <a:srgbClr val="1155CC"/>
                          </a:solidFill>
                          <a:effectLst/>
                          <a:hlinkClick r:id="rId2"/>
                        </a:rPr>
                        <a:t>GlobalData</a:t>
                      </a:r>
                      <a:endParaRPr lang="en-US" sz="1200">
                        <a:effectLst/>
                      </a:endParaRP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Utilizes e-commerce platforms to reach a broader audience and employs digital marketing strategies. </a:t>
                      </a:r>
                      <a:r>
                        <a:rPr lang="en-US" sz="1200" u="sng">
                          <a:solidFill>
                            <a:srgbClr val="1155CC"/>
                          </a:solidFill>
                          <a:effectLst/>
                          <a:hlinkClick r:id="rId2"/>
                        </a:rPr>
                        <a:t>GlobalData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6723387"/>
                  </a:ext>
                </a:extLst>
              </a:tr>
              <a:tr h="66931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Fabric and Home Care</a:t>
                      </a:r>
                    </a:p>
                  </a:txBody>
                  <a:tcPr marL="28575" marR="28575" marT="19050" marB="1905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>
                        <a:effectLst/>
                      </a:endParaRP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Wide range of trusted brands and strong distribution channels.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Focus on sustainability and strong brand recognition.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Adopts digital supply chain management systems for improved logistics and inventory control. </a:t>
                      </a:r>
                      <a:r>
                        <a:rPr lang="en-US" sz="1200" u="sng">
                          <a:solidFill>
                            <a:srgbClr val="1155CC"/>
                          </a:solidFill>
                          <a:effectLst/>
                          <a:hlinkClick r:id="rId2"/>
                        </a:rPr>
                        <a:t>GlobalData</a:t>
                      </a:r>
                      <a:endParaRPr lang="en-US" sz="1200">
                        <a:effectLst/>
                      </a:endParaRP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Invests in digital marketing and consumer analytics to drive sales and understand consumer preferences. </a:t>
                      </a:r>
                      <a:r>
                        <a:rPr lang="en-US" sz="1200" u="sng">
                          <a:solidFill>
                            <a:srgbClr val="1155CC"/>
                          </a:solidFill>
                          <a:effectLst/>
                          <a:hlinkClick r:id="rId2"/>
                        </a:rPr>
                        <a:t>GlobalData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0586258"/>
                  </a:ext>
                </a:extLst>
              </a:tr>
              <a:tr h="8540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Baby, Feminine, and Family Care</a:t>
                      </a:r>
                    </a:p>
                  </a:txBody>
                  <a:tcPr marL="28575" marR="28575" marT="19050" marB="1905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Kimberly-Clark Corporation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Innovative products and strong market presence.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Strong focus on quality and extensive product range.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Utilizes digital platforms for consumer engagement and employs data analytics for market insights. </a:t>
                      </a:r>
                      <a:r>
                        <a:rPr lang="en-US" sz="1200" u="sng">
                          <a:solidFill>
                            <a:srgbClr val="1155CC"/>
                          </a:solidFill>
                          <a:effectLst/>
                          <a:hlinkClick r:id="rId2"/>
                        </a:rPr>
                        <a:t>GlobalData</a:t>
                      </a:r>
                      <a:endParaRPr lang="en-US" sz="1200">
                        <a:effectLst/>
                      </a:endParaRP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Leverages digital technologies for product innovation and supply chain optimization.</a:t>
                      </a:r>
                    </a:p>
                  </a:txBody>
                  <a:tcPr marL="0" marR="0" marT="19050" marB="1905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056950"/>
                  </a:ext>
                </a:extLst>
              </a:tr>
            </a:tbl>
          </a:graphicData>
        </a:graphic>
      </p:graphicFrame>
      <p:pic>
        <p:nvPicPr>
          <p:cNvPr id="3" name="Picture 4" descr="Johnson &amp; Johnson Unveils Modernized Logo | The Healthcare Technology  Report.">
            <a:extLst>
              <a:ext uri="{FF2B5EF4-FFF2-40B4-BE49-F238E27FC236}">
                <a16:creationId xmlns:a16="http://schemas.microsoft.com/office/drawing/2014/main" id="{4BAD20B2-269F-6432-A32D-30E68D2C9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2" b="21409"/>
          <a:stretch/>
        </p:blipFill>
        <p:spPr bwMode="auto">
          <a:xfrm>
            <a:off x="1560021" y="1488387"/>
            <a:ext cx="2042715" cy="59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Unilever Brand: Logos &amp; Design Insights From 7 of Its Renowned Brands - Kimp">
            <a:extLst>
              <a:ext uri="{FF2B5EF4-FFF2-40B4-BE49-F238E27FC236}">
                <a16:creationId xmlns:a16="http://schemas.microsoft.com/office/drawing/2014/main" id="{C9564065-E888-BB6B-25A7-8C4CD0F67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305" y="2220859"/>
            <a:ext cx="995597" cy="6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Logo Gallery | The Clorox Company">
            <a:extLst>
              <a:ext uri="{FF2B5EF4-FFF2-40B4-BE49-F238E27FC236}">
                <a16:creationId xmlns:a16="http://schemas.microsoft.com/office/drawing/2014/main" id="{FF88164E-0CCE-716E-2136-D26222F9A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91" y="3756155"/>
            <a:ext cx="657131" cy="65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617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13D43D64-EBC3-1F5E-897E-BE43B57C2B52}"/>
              </a:ext>
            </a:extLst>
          </p:cNvPr>
          <p:cNvSpPr/>
          <p:nvPr/>
        </p:nvSpPr>
        <p:spPr>
          <a:xfrm>
            <a:off x="1414278" y="3212123"/>
            <a:ext cx="2468880" cy="2468879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Google Shape;300;p33"/>
          <p:cNvSpPr txBox="1">
            <a:spLocks noGrp="1"/>
          </p:cNvSpPr>
          <p:nvPr>
            <p:ph type="title"/>
          </p:nvPr>
        </p:nvSpPr>
        <p:spPr>
          <a:xfrm>
            <a:off x="468086" y="23480"/>
            <a:ext cx="11266800" cy="588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Logic of the Business</a:t>
            </a:r>
            <a:endParaRPr/>
          </a:p>
        </p:txBody>
      </p:sp>
      <p:sp>
        <p:nvSpPr>
          <p:cNvPr id="303" name="Google Shape;303;p33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06" name="Google Shape;306;p33"/>
          <p:cNvSpPr/>
          <p:nvPr/>
        </p:nvSpPr>
        <p:spPr>
          <a:xfrm>
            <a:off x="449975" y="690275"/>
            <a:ext cx="113007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700">
                <a:solidFill>
                  <a:srgbClr val="434343"/>
                </a:solidFill>
              </a:rPr>
              <a:t>P&amp;G’s primary goal is to be the most consumer-centric FMCG company by leveraging digital technologies to deliver personalized products and services, achieve operational excellence, and ensure sustained growth and profitability</a:t>
            </a:r>
            <a:endParaRPr sz="1700">
              <a:solidFill>
                <a:srgbClr val="434343"/>
              </a:solidFill>
            </a:endParaRPr>
          </a:p>
        </p:txBody>
      </p:sp>
      <p:pic>
        <p:nvPicPr>
          <p:cNvPr id="2" name="Picture 1" descr="A diagram of a company&amp;#39;s cost&#10;&#10;Description automatically generated">
            <a:extLst>
              <a:ext uri="{FF2B5EF4-FFF2-40B4-BE49-F238E27FC236}">
                <a16:creationId xmlns:a16="http://schemas.microsoft.com/office/drawing/2014/main" id="{06E6528B-25DC-BFAA-28C3-451112870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759" y="1407789"/>
            <a:ext cx="7333681" cy="4421141"/>
          </a:xfrm>
          <a:prstGeom prst="rect">
            <a:avLst/>
          </a:prstGeom>
        </p:spPr>
      </p:pic>
      <p:pic>
        <p:nvPicPr>
          <p:cNvPr id="5" name="Picture 4" descr="A computer screen with blue text&#10;&#10;Description automatically generated">
            <a:extLst>
              <a:ext uri="{FF2B5EF4-FFF2-40B4-BE49-F238E27FC236}">
                <a16:creationId xmlns:a16="http://schemas.microsoft.com/office/drawing/2014/main" id="{D3FBC66F-66FF-0151-D297-675397DF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115" t="19731" r="67308" b="14798"/>
          <a:stretch/>
        </p:blipFill>
        <p:spPr>
          <a:xfrm>
            <a:off x="3239147" y="3846189"/>
            <a:ext cx="1289561" cy="85811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Picture 5" descr="A computer screen with blue text&#10;&#10;Description automatically generated">
            <a:extLst>
              <a:ext uri="{FF2B5EF4-FFF2-40B4-BE49-F238E27FC236}">
                <a16:creationId xmlns:a16="http://schemas.microsoft.com/office/drawing/2014/main" id="{D4288BAB-A32A-730E-6012-36711C7DBB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27" t="23214" r="86827" b="15625"/>
          <a:stretch/>
        </p:blipFill>
        <p:spPr>
          <a:xfrm>
            <a:off x="1943747" y="2709051"/>
            <a:ext cx="1383330" cy="80162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 descr="A computer screen with blue text&#10;&#10;Description automatically generated">
            <a:extLst>
              <a:ext uri="{FF2B5EF4-FFF2-40B4-BE49-F238E27FC236}">
                <a16:creationId xmlns:a16="http://schemas.microsoft.com/office/drawing/2014/main" id="{F446EF81-E46E-25EE-93C4-CE6D8E9CBF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08" t="30357" r="41442" b="24107"/>
          <a:stretch/>
        </p:blipFill>
        <p:spPr>
          <a:xfrm>
            <a:off x="2635409" y="4930574"/>
            <a:ext cx="1981213" cy="59683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 descr="A computer screen with blue text&#10;&#10;Description automatically generated">
            <a:extLst>
              <a:ext uri="{FF2B5EF4-FFF2-40B4-BE49-F238E27FC236}">
                <a16:creationId xmlns:a16="http://schemas.microsoft.com/office/drawing/2014/main" id="{9354179B-5B73-39D2-BFC1-83562EFC70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885" t="25112" r="23750" b="21973"/>
          <a:stretch/>
        </p:blipFill>
        <p:spPr>
          <a:xfrm>
            <a:off x="736269" y="4883682"/>
            <a:ext cx="1629511" cy="69354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Picture 8" descr="A computer screen with blue text">
            <a:extLst>
              <a:ext uri="{FF2B5EF4-FFF2-40B4-BE49-F238E27FC236}">
                <a16:creationId xmlns:a16="http://schemas.microsoft.com/office/drawing/2014/main" id="{DD3CABE3-0320-568D-ADCE-1DAAB70882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596" t="20035" b="18843"/>
          <a:stretch/>
        </p:blipFill>
        <p:spPr>
          <a:xfrm>
            <a:off x="355270" y="3846189"/>
            <a:ext cx="2121884" cy="80111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988A19-358B-A41F-ABF6-8810C0D22336}"/>
              </a:ext>
            </a:extLst>
          </p:cNvPr>
          <p:cNvSpPr txBox="1"/>
          <p:nvPr/>
        </p:nvSpPr>
        <p:spPr>
          <a:xfrm>
            <a:off x="304801" y="1559170"/>
            <a:ext cx="408549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3DA7"/>
                </a:solidFill>
                <a:latin typeface="Montserrat"/>
              </a:rPr>
              <a:t>P&amp;G have taken a deliberate step to invest in and advance the superiority of products and packages, brand communication, retail execution and consumer &amp; customer value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70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468086" y="23480"/>
            <a:ext cx="11266800" cy="588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/>
              <a:t>What is P&amp;G (Proctor &amp; Gamble)</a:t>
            </a:r>
          </a:p>
        </p:txBody>
      </p:sp>
      <p:sp>
        <p:nvSpPr>
          <p:cNvPr id="270" name="Google Shape;270;p30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2" name="Picture 1" descr="A group of products on a white background&#10;&#10;Description automatically generated">
            <a:extLst>
              <a:ext uri="{FF2B5EF4-FFF2-40B4-BE49-F238E27FC236}">
                <a16:creationId xmlns:a16="http://schemas.microsoft.com/office/drawing/2014/main" id="{0612FC29-8DB8-89DA-DE67-52B38FAF3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74" y="1193752"/>
            <a:ext cx="9353427" cy="4983128"/>
          </a:xfrm>
          <a:prstGeom prst="rect">
            <a:avLst/>
          </a:prstGeom>
          <a:ln>
            <a:noFill/>
          </a:ln>
        </p:spPr>
      </p:pic>
      <p:sp>
        <p:nvSpPr>
          <p:cNvPr id="4" name="Google Shape;306;p33">
            <a:extLst>
              <a:ext uri="{FF2B5EF4-FFF2-40B4-BE49-F238E27FC236}">
                <a16:creationId xmlns:a16="http://schemas.microsoft.com/office/drawing/2014/main" id="{CC15EB10-CA2D-4F62-36D0-F9125CD89167}"/>
              </a:ext>
            </a:extLst>
          </p:cNvPr>
          <p:cNvSpPr/>
          <p:nvPr/>
        </p:nvSpPr>
        <p:spPr>
          <a:xfrm>
            <a:off x="449975" y="690275"/>
            <a:ext cx="113007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700">
                <a:solidFill>
                  <a:srgbClr val="434343"/>
                </a:solidFill>
              </a:rPr>
              <a:t>Established in 1837, P&amp;G specializes in a wide range of products ranging from personal health, beauty to family and home care and their product portfolio evolved over time</a:t>
            </a:r>
            <a:endParaRPr sz="17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3" name="Picture 2" descr="A diagram of a company's income statement&#10;&#10;Description automatically generated">
            <a:extLst>
              <a:ext uri="{FF2B5EF4-FFF2-40B4-BE49-F238E27FC236}">
                <a16:creationId xmlns:a16="http://schemas.microsoft.com/office/drawing/2014/main" id="{AE6DE328-0558-FC11-923A-05FFBDF19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686" y="1197005"/>
            <a:ext cx="8985356" cy="4946870"/>
          </a:xfrm>
          <a:prstGeom prst="rect">
            <a:avLst/>
          </a:prstGeom>
        </p:spPr>
      </p:pic>
      <p:sp>
        <p:nvSpPr>
          <p:cNvPr id="4" name="Google Shape;306;p33">
            <a:extLst>
              <a:ext uri="{FF2B5EF4-FFF2-40B4-BE49-F238E27FC236}">
                <a16:creationId xmlns:a16="http://schemas.microsoft.com/office/drawing/2014/main" id="{45218DD2-0FF3-2C7E-8B7E-EFA7C14C7659}"/>
              </a:ext>
            </a:extLst>
          </p:cNvPr>
          <p:cNvSpPr/>
          <p:nvPr/>
        </p:nvSpPr>
        <p:spPr>
          <a:xfrm>
            <a:off x="449975" y="690275"/>
            <a:ext cx="113007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700">
                <a:solidFill>
                  <a:srgbClr val="434343"/>
                </a:solidFill>
              </a:rPr>
              <a:t>P&amp;G has a net quarterly sales of ~21B, with ~33% of revenue come from Fabric &amp; Home Care. They have a profit margin of ~20% with their main expense bring Cost of Product Sold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C65790-7594-25C2-D0CD-9D686356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Profit Model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5C02C89D-99AF-C638-42AD-CE161DED6C8A}"/>
              </a:ext>
            </a:extLst>
          </p:cNvPr>
          <p:cNvSpPr/>
          <p:nvPr/>
        </p:nvSpPr>
        <p:spPr>
          <a:xfrm>
            <a:off x="1242207" y="2107728"/>
            <a:ext cx="366415" cy="3701032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F7E75-F076-8A96-4CE6-03559EB984B0}"/>
              </a:ext>
            </a:extLst>
          </p:cNvPr>
          <p:cNvSpPr txBox="1"/>
          <p:nvPr/>
        </p:nvSpPr>
        <p:spPr>
          <a:xfrm>
            <a:off x="-884" y="3602019"/>
            <a:ext cx="133327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C00000"/>
                </a:solidFill>
                <a:latin typeface="Calibri"/>
              </a:rPr>
              <a:t>Sources of Revenue</a:t>
            </a:r>
            <a:endParaRPr lang="en-US" sz="1100">
              <a:solidFill>
                <a:srgbClr val="C00000"/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B89811-A299-D7E2-D6BD-E3D098C5A824}"/>
              </a:ext>
            </a:extLst>
          </p:cNvPr>
          <p:cNvSpPr/>
          <p:nvPr/>
        </p:nvSpPr>
        <p:spPr>
          <a:xfrm rot="10800000">
            <a:off x="10632600" y="2445382"/>
            <a:ext cx="238656" cy="66672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9EA107-77BE-A5E9-69D9-ED5D27E9753C}"/>
              </a:ext>
            </a:extLst>
          </p:cNvPr>
          <p:cNvSpPr txBox="1"/>
          <p:nvPr/>
        </p:nvSpPr>
        <p:spPr>
          <a:xfrm>
            <a:off x="10872445" y="2422518"/>
            <a:ext cx="10914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C00000"/>
                </a:solidFill>
                <a:latin typeface="Calibri"/>
              </a:rPr>
              <a:t>Profit</a:t>
            </a:r>
            <a:br>
              <a:rPr lang="en-US" sz="2000">
                <a:solidFill>
                  <a:srgbClr val="C00000"/>
                </a:solidFill>
                <a:latin typeface="Calibri"/>
              </a:rPr>
            </a:br>
            <a:r>
              <a:rPr lang="en-US" sz="2000">
                <a:solidFill>
                  <a:srgbClr val="C00000"/>
                </a:solidFill>
                <a:latin typeface="Calibri"/>
              </a:rPr>
              <a:t>Margin</a:t>
            </a:r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730C9879-670A-FE15-DA74-526BE0A671E2}"/>
              </a:ext>
            </a:extLst>
          </p:cNvPr>
          <p:cNvSpPr/>
          <p:nvPr/>
        </p:nvSpPr>
        <p:spPr>
          <a:xfrm rot="10800000">
            <a:off x="7037055" y="4713130"/>
            <a:ext cx="238656" cy="516147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1C5A29-BA9C-EB29-6F54-62AFA66A6744}"/>
              </a:ext>
            </a:extLst>
          </p:cNvPr>
          <p:cNvSpPr txBox="1"/>
          <p:nvPr/>
        </p:nvSpPr>
        <p:spPr>
          <a:xfrm>
            <a:off x="7276900" y="4617260"/>
            <a:ext cx="10914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C00000"/>
                </a:solidFill>
                <a:latin typeface="Calibri"/>
              </a:rPr>
              <a:t>Major Cost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7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0" grpId="0"/>
      <p:bldP spid="11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F627FE72-CFA4-14D9-E75B-27733F55A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>
            <a:extLst>
              <a:ext uri="{FF2B5EF4-FFF2-40B4-BE49-F238E27FC236}">
                <a16:creationId xmlns:a16="http://schemas.microsoft.com/office/drawing/2014/main" id="{D33BC533-0B6F-C4AA-C12A-D1EB608B92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7963" y="0"/>
            <a:ext cx="11266800" cy="588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/>
              <a:t>P&amp;G’s Other Business Model Aspects</a:t>
            </a:r>
            <a:endParaRPr/>
          </a:p>
        </p:txBody>
      </p:sp>
      <p:sp>
        <p:nvSpPr>
          <p:cNvPr id="281" name="Google Shape;281;p31">
            <a:extLst>
              <a:ext uri="{FF2B5EF4-FFF2-40B4-BE49-F238E27FC236}">
                <a16:creationId xmlns:a16="http://schemas.microsoft.com/office/drawing/2014/main" id="{7F6C9DCF-1A9F-94B6-97D8-055BA976BFC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FA4B795C-FCCD-7156-88B5-965FA19B44B6}"/>
              </a:ext>
            </a:extLst>
          </p:cNvPr>
          <p:cNvSpPr txBox="1"/>
          <p:nvPr/>
        </p:nvSpPr>
        <p:spPr>
          <a:xfrm>
            <a:off x="832993" y="1360636"/>
            <a:ext cx="3305984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>
                <a:solidFill>
                  <a:schemeClr val="accent3"/>
                </a:solidFill>
              </a:rPr>
              <a:t>Value Proposition</a:t>
            </a:r>
            <a:r>
              <a:rPr lang="en-US" sz="2400">
                <a:solidFill>
                  <a:schemeClr val="accent3"/>
                </a:solidFill>
              </a:rPr>
              <a:t>​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AD5482-45C4-5B41-FBBB-1A249ADF3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3" y="2122907"/>
            <a:ext cx="914400" cy="923925"/>
          </a:xfrm>
          <a:prstGeom prst="rect">
            <a:avLst/>
          </a:prstGeom>
        </p:spPr>
      </p:pic>
      <p:sp>
        <p:nvSpPr>
          <p:cNvPr id="12" name="TextBox 45">
            <a:extLst>
              <a:ext uri="{FF2B5EF4-FFF2-40B4-BE49-F238E27FC236}">
                <a16:creationId xmlns:a16="http://schemas.microsoft.com/office/drawing/2014/main" id="{5B620B89-935E-3DD3-70C8-E245ABCF2F13}"/>
              </a:ext>
            </a:extLst>
          </p:cNvPr>
          <p:cNvSpPr txBox="1"/>
          <p:nvPr/>
        </p:nvSpPr>
        <p:spPr>
          <a:xfrm>
            <a:off x="1466031" y="2287170"/>
            <a:ext cx="2738220" cy="59473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/>
              <a:t>Product Superiority:</a:t>
            </a:r>
            <a:r>
              <a:rPr lang="en-US" sz="1600"/>
              <a:t> High-quality, reliable products.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A09539-0FA8-32EC-749E-33C87C346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63" y="3377697"/>
            <a:ext cx="923925" cy="923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9591F7-F8D8-2CA8-F348-0D301FC1B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63" y="4605110"/>
            <a:ext cx="923925" cy="923925"/>
          </a:xfrm>
          <a:prstGeom prst="rect">
            <a:avLst/>
          </a:prstGeom>
        </p:spPr>
      </p:pic>
      <p:sp>
        <p:nvSpPr>
          <p:cNvPr id="15" name="TextBox 44">
            <a:extLst>
              <a:ext uri="{FF2B5EF4-FFF2-40B4-BE49-F238E27FC236}">
                <a16:creationId xmlns:a16="http://schemas.microsoft.com/office/drawing/2014/main" id="{EE9462C9-7F47-CBC9-7215-78DBAFFB8546}"/>
              </a:ext>
            </a:extLst>
          </p:cNvPr>
          <p:cNvSpPr txBox="1"/>
          <p:nvPr/>
        </p:nvSpPr>
        <p:spPr>
          <a:xfrm>
            <a:off x="1466031" y="3548805"/>
            <a:ext cx="3281082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/>
              <a:t>Packaging:</a:t>
            </a:r>
            <a:r>
              <a:rPr lang="en-US" sz="1600"/>
              <a:t> Advanced product designs and functional packaging</a:t>
            </a:r>
            <a:endParaRPr lang="en-US"/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1639ABDB-CA73-5B9A-18D0-587BF80A3F83}"/>
              </a:ext>
            </a:extLst>
          </p:cNvPr>
          <p:cNvSpPr txBox="1"/>
          <p:nvPr/>
        </p:nvSpPr>
        <p:spPr>
          <a:xfrm>
            <a:off x="1466031" y="4653020"/>
            <a:ext cx="3280156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/>
              <a:t>Consumer &amp; Retail Value:</a:t>
            </a:r>
            <a:r>
              <a:rPr lang="en-US" sz="1600"/>
              <a:t> Competitive pricing, superior in-store execution.</a:t>
            </a:r>
            <a:endParaRPr lang="en-US"/>
          </a:p>
        </p:txBody>
      </p:sp>
      <p:sp>
        <p:nvSpPr>
          <p:cNvPr id="17" name="TextBox 43">
            <a:extLst>
              <a:ext uri="{FF2B5EF4-FFF2-40B4-BE49-F238E27FC236}">
                <a16:creationId xmlns:a16="http://schemas.microsoft.com/office/drawing/2014/main" id="{F0566312-2DF6-2681-D098-992BEDDD98B9}"/>
              </a:ext>
            </a:extLst>
          </p:cNvPr>
          <p:cNvSpPr txBox="1"/>
          <p:nvPr/>
        </p:nvSpPr>
        <p:spPr>
          <a:xfrm>
            <a:off x="6171556" y="1360636"/>
            <a:ext cx="477066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>
                <a:solidFill>
                  <a:schemeClr val="accent3"/>
                </a:solidFill>
              </a:rPr>
              <a:t>Go-to-Market Strategies</a:t>
            </a:r>
            <a:endParaRPr lang="en-US" sz="2400">
              <a:solidFill>
                <a:schemeClr val="accent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D9DB30-A851-B154-54C8-058EF725AEB4}"/>
              </a:ext>
            </a:extLst>
          </p:cNvPr>
          <p:cNvSpPr txBox="1"/>
          <p:nvPr/>
        </p:nvSpPr>
        <p:spPr>
          <a:xfrm>
            <a:off x="6471981" y="2118536"/>
            <a:ext cx="48694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Innovation and Product Development:</a:t>
            </a:r>
            <a:r>
              <a:rPr lang="en-US" sz="1600"/>
              <a:t> Investing in research and development to introduce new and improved products 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F14371-A3AD-7F5F-C8C1-CD912A2B4841}"/>
              </a:ext>
            </a:extLst>
          </p:cNvPr>
          <p:cNvSpPr txBox="1"/>
          <p:nvPr/>
        </p:nvSpPr>
        <p:spPr>
          <a:xfrm>
            <a:off x="6471981" y="4650403"/>
            <a:ext cx="48694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Emotional Storytelling:</a:t>
            </a:r>
            <a:r>
              <a:rPr lang="en-US" sz="1600"/>
              <a:t> Utilizing compelling narratives in marketing campaigns to build strong emotional connections with consumers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246C12-5B7F-9652-AB78-9BCCE6417B21}"/>
              </a:ext>
            </a:extLst>
          </p:cNvPr>
          <p:cNvSpPr txBox="1"/>
          <p:nvPr/>
        </p:nvSpPr>
        <p:spPr>
          <a:xfrm>
            <a:off x="6471981" y="3325999"/>
            <a:ext cx="48694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Global Localization:</a:t>
            </a:r>
            <a:r>
              <a:rPr lang="en-US" sz="1600"/>
              <a:t> Adapting products and marketing strategies to align with local cultures and preferences in various markets</a:t>
            </a:r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CC122C6-6F91-8667-B86D-4D80BDED8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875" y="2079752"/>
            <a:ext cx="914720" cy="9128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3F568E5-B360-EEDD-9748-63B4A4A107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2157" y="3287214"/>
            <a:ext cx="912496" cy="910671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D2B78C-275A-95F3-AC69-D9D84FE629DB}"/>
              </a:ext>
            </a:extLst>
          </p:cNvPr>
          <p:cNvCxnSpPr/>
          <p:nvPr/>
        </p:nvCxnSpPr>
        <p:spPr>
          <a:xfrm>
            <a:off x="5096633" y="2032981"/>
            <a:ext cx="368" cy="3387883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CD2BEF3-2146-FEE1-3E0D-6897CCDF6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9875" y="4611619"/>
            <a:ext cx="914503" cy="912678"/>
          </a:xfrm>
          <a:prstGeom prst="rect">
            <a:avLst/>
          </a:prstGeom>
        </p:spPr>
      </p:pic>
      <p:sp>
        <p:nvSpPr>
          <p:cNvPr id="3" name="Google Shape;306;p33">
            <a:extLst>
              <a:ext uri="{FF2B5EF4-FFF2-40B4-BE49-F238E27FC236}">
                <a16:creationId xmlns:a16="http://schemas.microsoft.com/office/drawing/2014/main" id="{37BCC215-7ABC-F899-D14A-F35FFD50EF6F}"/>
              </a:ext>
            </a:extLst>
          </p:cNvPr>
          <p:cNvSpPr/>
          <p:nvPr/>
        </p:nvSpPr>
        <p:spPr>
          <a:xfrm>
            <a:off x="449975" y="690275"/>
            <a:ext cx="113007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700">
                <a:solidFill>
                  <a:srgbClr val="434343"/>
                </a:solidFill>
              </a:rPr>
              <a:t>Value Proposition and Go-To-Market Strategies push P&amp;G towards success.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8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/>
      <p:bldP spid="16" grpId="0"/>
      <p:bldP spid="17" grpId="0"/>
      <p:bldP spid="18" grpId="0"/>
      <p:bldP spid="19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68C4-1A32-372B-B60E-6C19F28B5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P&amp;G’s Value Chain </a:t>
            </a:r>
            <a:endParaRPr lang="en-US" b="0" i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47735-BBC2-E284-E589-43CDD0068D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2843AF-955D-93F2-6FA9-14D567A4DF3D}"/>
              </a:ext>
            </a:extLst>
          </p:cNvPr>
          <p:cNvSpPr/>
          <p:nvPr/>
        </p:nvSpPr>
        <p:spPr>
          <a:xfrm>
            <a:off x="7168424" y="2800960"/>
            <a:ext cx="2032000" cy="60760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0000"/>
                </a:solidFill>
                <a:cs typeface="Arial"/>
              </a:rPr>
              <a:t>Distributors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CE3ED2-C240-66CE-258F-1827655428AF}"/>
              </a:ext>
            </a:extLst>
          </p:cNvPr>
          <p:cNvSpPr/>
          <p:nvPr/>
        </p:nvSpPr>
        <p:spPr>
          <a:xfrm>
            <a:off x="7168424" y="3750038"/>
            <a:ext cx="2032000" cy="60760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rgbClr val="000000"/>
                </a:solidFill>
                <a:cs typeface="Arial"/>
              </a:rPr>
              <a:t>Retailers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38B6BB-C26D-FBC8-0F17-0F4E552E2FF1}"/>
              </a:ext>
            </a:extLst>
          </p:cNvPr>
          <p:cNvSpPr/>
          <p:nvPr/>
        </p:nvSpPr>
        <p:spPr>
          <a:xfrm>
            <a:off x="794088" y="3275500"/>
            <a:ext cx="2032000" cy="60760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rgbClr val="000000"/>
                </a:solidFill>
                <a:latin typeface="Arial"/>
                <a:ea typeface="Calibri"/>
                <a:cs typeface="Arial"/>
              </a:rPr>
              <a:t>Sourcing and Procurement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24274F4-A90A-55E9-41C4-0F2EAE5D902F}"/>
              </a:ext>
            </a:extLst>
          </p:cNvPr>
          <p:cNvSpPr/>
          <p:nvPr/>
        </p:nvSpPr>
        <p:spPr>
          <a:xfrm>
            <a:off x="9618687" y="3238997"/>
            <a:ext cx="2032000" cy="60760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rgbClr val="000000"/>
                </a:solidFill>
                <a:cs typeface="Arial"/>
              </a:rPr>
              <a:t>Consumers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5CB57D3-B273-F23D-3E60-0D5186AA5266}"/>
              </a:ext>
            </a:extLst>
          </p:cNvPr>
          <p:cNvSpPr/>
          <p:nvPr/>
        </p:nvSpPr>
        <p:spPr>
          <a:xfrm>
            <a:off x="383429" y="1537043"/>
            <a:ext cx="2032000" cy="60760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rgbClr val="000000"/>
                </a:solidFill>
                <a:cs typeface="Arial"/>
              </a:rPr>
              <a:t>R&amp;D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CED5A8-C12A-97B2-C0A2-3B0E3F6115DC}"/>
              </a:ext>
            </a:extLst>
          </p:cNvPr>
          <p:cNvSpPr/>
          <p:nvPr/>
        </p:nvSpPr>
        <p:spPr>
          <a:xfrm>
            <a:off x="2616195" y="1518791"/>
            <a:ext cx="2032000" cy="60760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rgbClr val="000000"/>
                </a:solidFill>
                <a:cs typeface="Arial"/>
              </a:rPr>
              <a:t>Sales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A69E0FC-485F-DDB1-A44C-716402620A83}"/>
              </a:ext>
            </a:extLst>
          </p:cNvPr>
          <p:cNvSpPr/>
          <p:nvPr/>
        </p:nvSpPr>
        <p:spPr>
          <a:xfrm>
            <a:off x="4848962" y="1518792"/>
            <a:ext cx="2032000" cy="60760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rgbClr val="000000"/>
                </a:solidFill>
                <a:cs typeface="Arial"/>
              </a:rPr>
              <a:t> Marketing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C0E01D7-4B47-3040-0C68-F053E6A236C5}"/>
              </a:ext>
            </a:extLst>
          </p:cNvPr>
          <p:cNvSpPr/>
          <p:nvPr/>
        </p:nvSpPr>
        <p:spPr>
          <a:xfrm>
            <a:off x="7081728" y="1518791"/>
            <a:ext cx="2032000" cy="60760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rgbClr val="000000"/>
                </a:solidFill>
                <a:cs typeface="Arial"/>
              </a:rPr>
              <a:t>Finance</a:t>
            </a:r>
            <a:endParaRPr lang="en-US" sz="2000">
              <a:solidFill>
                <a:srgbClr val="0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B93593-4653-E1FA-50BC-2192AA6C5AAB}"/>
              </a:ext>
            </a:extLst>
          </p:cNvPr>
          <p:cNvCxnSpPr/>
          <p:nvPr/>
        </p:nvCxnSpPr>
        <p:spPr>
          <a:xfrm>
            <a:off x="2814456" y="3591620"/>
            <a:ext cx="1288075" cy="15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572D1D-01A3-B8FC-0CC0-43C3FA6D4AB0}"/>
              </a:ext>
            </a:extLst>
          </p:cNvPr>
          <p:cNvCxnSpPr>
            <a:cxnSpLocks/>
          </p:cNvCxnSpPr>
          <p:nvPr/>
        </p:nvCxnSpPr>
        <p:spPr>
          <a:xfrm flipV="1">
            <a:off x="4744551" y="2096729"/>
            <a:ext cx="1132940" cy="148576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FFE9BE-115C-D88D-2EF3-EE543D66B274}"/>
              </a:ext>
            </a:extLst>
          </p:cNvPr>
          <p:cNvCxnSpPr>
            <a:cxnSpLocks/>
          </p:cNvCxnSpPr>
          <p:nvPr/>
        </p:nvCxnSpPr>
        <p:spPr>
          <a:xfrm>
            <a:off x="5465485" y="3587059"/>
            <a:ext cx="1721550" cy="467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5F54E9-7582-03D6-53F3-445EDD22B249}"/>
              </a:ext>
            </a:extLst>
          </p:cNvPr>
          <p:cNvCxnSpPr>
            <a:cxnSpLocks/>
          </p:cNvCxnSpPr>
          <p:nvPr/>
        </p:nvCxnSpPr>
        <p:spPr>
          <a:xfrm flipV="1">
            <a:off x="9193353" y="3534036"/>
            <a:ext cx="412007" cy="536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4DF362-6EA6-A799-7DA8-39D9E6E2D880}"/>
              </a:ext>
            </a:extLst>
          </p:cNvPr>
          <p:cNvCxnSpPr>
            <a:cxnSpLocks/>
          </p:cNvCxnSpPr>
          <p:nvPr/>
        </p:nvCxnSpPr>
        <p:spPr>
          <a:xfrm>
            <a:off x="9193354" y="3126207"/>
            <a:ext cx="416568" cy="41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928966-4D11-4224-7A19-99B524723CCF}"/>
              </a:ext>
            </a:extLst>
          </p:cNvPr>
          <p:cNvCxnSpPr>
            <a:cxnSpLocks/>
          </p:cNvCxnSpPr>
          <p:nvPr/>
        </p:nvCxnSpPr>
        <p:spPr>
          <a:xfrm flipH="1" flipV="1">
            <a:off x="1401310" y="2174298"/>
            <a:ext cx="3320426" cy="14127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6F268E6-C80B-420D-DEFB-7031D17F1CF2}"/>
              </a:ext>
            </a:extLst>
          </p:cNvPr>
          <p:cNvCxnSpPr>
            <a:cxnSpLocks/>
          </p:cNvCxnSpPr>
          <p:nvPr/>
        </p:nvCxnSpPr>
        <p:spPr>
          <a:xfrm flipH="1" flipV="1">
            <a:off x="3568675" y="2096728"/>
            <a:ext cx="1134812" cy="146751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DBA99B-E2F0-35E8-0FA7-83AD41C24EE4}"/>
              </a:ext>
            </a:extLst>
          </p:cNvPr>
          <p:cNvCxnSpPr>
            <a:cxnSpLocks/>
          </p:cNvCxnSpPr>
          <p:nvPr/>
        </p:nvCxnSpPr>
        <p:spPr>
          <a:xfrm flipV="1">
            <a:off x="4730864" y="2124107"/>
            <a:ext cx="3437185" cy="144470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BA07C1-516D-C18B-D7A7-112516EB563A}"/>
              </a:ext>
            </a:extLst>
          </p:cNvPr>
          <p:cNvCxnSpPr>
            <a:cxnSpLocks/>
          </p:cNvCxnSpPr>
          <p:nvPr/>
        </p:nvCxnSpPr>
        <p:spPr>
          <a:xfrm flipV="1">
            <a:off x="5460922" y="3091435"/>
            <a:ext cx="1721549" cy="48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290;p32">
            <a:extLst>
              <a:ext uri="{FF2B5EF4-FFF2-40B4-BE49-F238E27FC236}">
                <a16:creationId xmlns:a16="http://schemas.microsoft.com/office/drawing/2014/main" id="{552E6A99-E5B8-5A28-D7DF-BC0E9E5617D3}"/>
              </a:ext>
            </a:extLst>
          </p:cNvPr>
          <p:cNvSpPr txBox="1">
            <a:spLocks/>
          </p:cNvSpPr>
          <p:nvPr/>
        </p:nvSpPr>
        <p:spPr>
          <a:xfrm>
            <a:off x="9420642" y="2476135"/>
            <a:ext cx="2434153" cy="59353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101600" indent="0" algn="ctr">
              <a:buNone/>
            </a:pPr>
            <a:r>
              <a:rPr lang="en-US" sz="1400"/>
              <a:t>Global consumers seeking quality and innovative </a:t>
            </a:r>
            <a:br>
              <a:rPr lang="en-US" sz="1400"/>
            </a:br>
            <a:r>
              <a:rPr lang="en-US" sz="1400"/>
              <a:t>daily-use products</a:t>
            </a:r>
            <a:endParaRPr lang="en-US" sz="1400" b="1"/>
          </a:p>
        </p:txBody>
      </p:sp>
      <p:sp>
        <p:nvSpPr>
          <p:cNvPr id="5" name="Google Shape;306;p33">
            <a:extLst>
              <a:ext uri="{FF2B5EF4-FFF2-40B4-BE49-F238E27FC236}">
                <a16:creationId xmlns:a16="http://schemas.microsoft.com/office/drawing/2014/main" id="{04044830-741E-B35F-F5F7-DBBBF7E1DD70}"/>
              </a:ext>
            </a:extLst>
          </p:cNvPr>
          <p:cNvSpPr/>
          <p:nvPr/>
        </p:nvSpPr>
        <p:spPr>
          <a:xfrm>
            <a:off x="449975" y="690275"/>
            <a:ext cx="113007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700">
                <a:solidFill>
                  <a:srgbClr val="434343"/>
                </a:solidFill>
              </a:rPr>
              <a:t>P&amp;G has a linear sequential value chain, whereby they use distributors and retailers as channels</a:t>
            </a:r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84DCD4F-670B-9D56-B94F-BAC0DE591B86}"/>
              </a:ext>
            </a:extLst>
          </p:cNvPr>
          <p:cNvSpPr/>
          <p:nvPr/>
        </p:nvSpPr>
        <p:spPr>
          <a:xfrm>
            <a:off x="792688" y="4725444"/>
            <a:ext cx="10860302" cy="351488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>
                <a:solidFill>
                  <a:schemeClr val="bg2"/>
                </a:solidFill>
                <a:cs typeface="Arial"/>
              </a:rPr>
              <a:t>Product Flow</a:t>
            </a:r>
            <a:endParaRPr lang="en-US"/>
          </a:p>
          <a:p>
            <a:pPr algn="ctr"/>
            <a:endParaRPr lang="en-US" sz="3200">
              <a:solidFill>
                <a:schemeClr val="accent3"/>
              </a:solidFill>
              <a:cs typeface="Arial"/>
            </a:endParaRPr>
          </a:p>
        </p:txBody>
      </p:sp>
      <p:pic>
        <p:nvPicPr>
          <p:cNvPr id="27" name="Picture 26" descr="A blue circle with white text&#10;&#10;Description automatically generated">
            <a:extLst>
              <a:ext uri="{FF2B5EF4-FFF2-40B4-BE49-F238E27FC236}">
                <a16:creationId xmlns:a16="http://schemas.microsoft.com/office/drawing/2014/main" id="{E3AF1D6D-AF17-46F0-6A8B-A76ADEBDA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456" y="2911826"/>
            <a:ext cx="1381125" cy="1381125"/>
          </a:xfrm>
          <a:prstGeom prst="rect">
            <a:avLst/>
          </a:prstGeom>
        </p:spPr>
      </p:pic>
      <p:sp>
        <p:nvSpPr>
          <p:cNvPr id="28" name="Arrow: Left 27">
            <a:extLst>
              <a:ext uri="{FF2B5EF4-FFF2-40B4-BE49-F238E27FC236}">
                <a16:creationId xmlns:a16="http://schemas.microsoft.com/office/drawing/2014/main" id="{68DF189F-4E50-D2D0-108C-F8DE452B8BA6}"/>
              </a:ext>
            </a:extLst>
          </p:cNvPr>
          <p:cNvSpPr/>
          <p:nvPr/>
        </p:nvSpPr>
        <p:spPr>
          <a:xfrm>
            <a:off x="791880" y="5436811"/>
            <a:ext cx="10842492" cy="345158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>
                <a:solidFill>
                  <a:schemeClr val="accent1"/>
                </a:solidFill>
                <a:cs typeface="Arial"/>
              </a:rPr>
              <a:t>Money Flow</a:t>
            </a:r>
            <a:endParaRPr lang="en-US"/>
          </a:p>
          <a:p>
            <a:pPr algn="ctr"/>
            <a:endParaRPr lang="en-US" sz="3200">
              <a:solidFill>
                <a:schemeClr val="accent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208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9" grpId="0" animBg="1"/>
      <p:bldP spid="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3C58202-1299-D682-9CE9-FE5D3F9D1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>
            <a:extLst>
              <a:ext uri="{FF2B5EF4-FFF2-40B4-BE49-F238E27FC236}">
                <a16:creationId xmlns:a16="http://schemas.microsoft.com/office/drawing/2014/main" id="{3549BC13-91FC-4F15-A93A-9767AF8019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086" y="23480"/>
            <a:ext cx="11266800" cy="588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Superiority in All Aspects of Value Chain</a:t>
            </a:r>
            <a:endParaRPr/>
          </a:p>
        </p:txBody>
      </p:sp>
      <p:sp>
        <p:nvSpPr>
          <p:cNvPr id="281" name="Google Shape;281;p31">
            <a:extLst>
              <a:ext uri="{FF2B5EF4-FFF2-40B4-BE49-F238E27FC236}">
                <a16:creationId xmlns:a16="http://schemas.microsoft.com/office/drawing/2014/main" id="{4AC6F07A-415D-EA43-D5A2-6CD5C5554B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796B4-57BF-F423-2050-7F4475DE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84" y="1181915"/>
            <a:ext cx="5086868" cy="48808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E7EE66-55FC-E951-15C6-FFB37F5FBFF9}"/>
              </a:ext>
            </a:extLst>
          </p:cNvPr>
          <p:cNvSpPr txBox="1"/>
          <p:nvPr/>
        </p:nvSpPr>
        <p:spPr>
          <a:xfrm>
            <a:off x="5830047" y="1183341"/>
            <a:ext cx="5905749" cy="42627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2000"/>
              <a:t>​</a:t>
            </a:r>
            <a:endParaRPr lang="en-US"/>
          </a:p>
          <a:p>
            <a:pPr marL="228600">
              <a:spcAft>
                <a:spcPts val="300"/>
              </a:spcAft>
              <a:buFont typeface=""/>
              <a:buAutoNum type="arabicPeriod"/>
            </a:pPr>
            <a:r>
              <a:rPr lang="en-US" sz="2000" b="1"/>
              <a:t>Focused Portfolio</a:t>
            </a:r>
            <a:r>
              <a:rPr lang="en-US" sz="2000"/>
              <a:t>​</a:t>
            </a:r>
          </a:p>
          <a:p>
            <a:pPr marL="457200" lvl="1">
              <a:spcAft>
                <a:spcPts val="300"/>
              </a:spcAft>
            </a:pPr>
            <a:r>
              <a:rPr lang="en-US" sz="1800"/>
              <a:t>Highlight their 10 product categories for brand superiority​</a:t>
            </a:r>
          </a:p>
          <a:p>
            <a:pPr marL="228600">
              <a:spcAft>
                <a:spcPts val="300"/>
              </a:spcAft>
              <a:buFont typeface=""/>
              <a:buAutoNum type="arabicPeriod" startAt="2"/>
            </a:pPr>
            <a:r>
              <a:rPr lang="en-US" sz="2000" b="1"/>
              <a:t>Product Superiority</a:t>
            </a:r>
            <a:r>
              <a:rPr lang="en-US" sz="2000"/>
              <a:t>​</a:t>
            </a:r>
          </a:p>
          <a:p>
            <a:pPr marL="457200" lvl="1">
              <a:spcAft>
                <a:spcPts val="300"/>
              </a:spcAft>
            </a:pPr>
            <a:r>
              <a:rPr lang="en-US" sz="1800"/>
              <a:t>Better packaging, brand communication, etc.​</a:t>
            </a:r>
          </a:p>
          <a:p>
            <a:pPr marL="228600">
              <a:spcAft>
                <a:spcPts val="300"/>
              </a:spcAft>
              <a:buFont typeface=""/>
              <a:buAutoNum type="arabicPeriod" startAt="3"/>
            </a:pPr>
            <a:r>
              <a:rPr lang="en-US" sz="2000" b="1"/>
              <a:t>Productivity Improvement</a:t>
            </a:r>
            <a:r>
              <a:rPr lang="en-US" sz="2000"/>
              <a:t>​</a:t>
            </a:r>
          </a:p>
          <a:p>
            <a:pPr marL="457200" lvl="1">
              <a:spcAft>
                <a:spcPts val="300"/>
              </a:spcAft>
            </a:pPr>
            <a:r>
              <a:rPr lang="en-US" sz="1800"/>
              <a:t>Improve costs/cash to invest in more opportunities​</a:t>
            </a:r>
          </a:p>
          <a:p>
            <a:pPr marL="228600">
              <a:spcAft>
                <a:spcPts val="300"/>
              </a:spcAft>
              <a:buFont typeface=""/>
              <a:buAutoNum type="arabicPeriod" startAt="4"/>
            </a:pPr>
            <a:r>
              <a:rPr lang="en-US" sz="2000" b="1"/>
              <a:t>Constructive Disruption</a:t>
            </a:r>
            <a:r>
              <a:rPr lang="en-US" sz="2000"/>
              <a:t>​</a:t>
            </a:r>
          </a:p>
          <a:p>
            <a:pPr marL="457200" lvl="1">
              <a:spcAft>
                <a:spcPts val="300"/>
              </a:spcAft>
            </a:pPr>
            <a:r>
              <a:rPr lang="en-US" sz="1800"/>
              <a:t>Adjusting relationships across current value chain to keep up with industry​</a:t>
            </a:r>
          </a:p>
          <a:p>
            <a:pPr marL="228600">
              <a:spcAft>
                <a:spcPts val="300"/>
              </a:spcAft>
              <a:buFont typeface=""/>
              <a:buAutoNum type="arabicPeriod" startAt="5"/>
            </a:pPr>
            <a:r>
              <a:rPr lang="en-US" sz="2000" b="1"/>
              <a:t>Agile Organization</a:t>
            </a:r>
            <a:r>
              <a:rPr lang="en-US" sz="2000"/>
              <a:t>​</a:t>
            </a:r>
          </a:p>
          <a:p>
            <a:pPr marL="457200" lvl="1">
              <a:spcAft>
                <a:spcPts val="300"/>
              </a:spcAft>
            </a:pPr>
            <a:r>
              <a:rPr lang="en-US" sz="1800"/>
              <a:t>Adjust structure to meet needs of market​</a:t>
            </a:r>
          </a:p>
        </p:txBody>
      </p:sp>
      <p:sp>
        <p:nvSpPr>
          <p:cNvPr id="4" name="Google Shape;306;p33">
            <a:extLst>
              <a:ext uri="{FF2B5EF4-FFF2-40B4-BE49-F238E27FC236}">
                <a16:creationId xmlns:a16="http://schemas.microsoft.com/office/drawing/2014/main" id="{FF9B043A-2281-5D58-987B-C0836A195DBA}"/>
              </a:ext>
            </a:extLst>
          </p:cNvPr>
          <p:cNvSpPr/>
          <p:nvPr/>
        </p:nvSpPr>
        <p:spPr>
          <a:xfrm>
            <a:off x="449975" y="690275"/>
            <a:ext cx="113007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/>
              <a:t>P&amp;G aims to grow steadily through focusing on 5 Key Factors:​</a:t>
            </a:r>
          </a:p>
        </p:txBody>
      </p:sp>
    </p:spTree>
    <p:extLst>
      <p:ext uri="{BB962C8B-B14F-4D97-AF65-F5344CB8AC3E}">
        <p14:creationId xmlns:p14="http://schemas.microsoft.com/office/powerpoint/2010/main" val="1352700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>
            <a:spLocks noGrp="1"/>
          </p:cNvSpPr>
          <p:nvPr>
            <p:ph type="title"/>
          </p:nvPr>
        </p:nvSpPr>
        <p:spPr>
          <a:xfrm>
            <a:off x="468086" y="23480"/>
            <a:ext cx="11266800" cy="588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/>
              <a:t>Logic of the Business – Virtuous Cycle</a:t>
            </a:r>
          </a:p>
        </p:txBody>
      </p:sp>
      <p:sp>
        <p:nvSpPr>
          <p:cNvPr id="303" name="Google Shape;303;p33"/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06" name="Google Shape;306;p33"/>
          <p:cNvSpPr/>
          <p:nvPr/>
        </p:nvSpPr>
        <p:spPr>
          <a:xfrm>
            <a:off x="449975" y="690275"/>
            <a:ext cx="113007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700">
                <a:solidFill>
                  <a:srgbClr val="434343"/>
                </a:solidFill>
              </a:rPr>
              <a:t>P&amp;G’s primary goal is to be the most consumer-centric FMCG company by leveraging digital technologies to deliver personalized products and services, achieve operational excellence, and ensure sustained growth and profitability</a:t>
            </a:r>
            <a:endParaRPr sz="1700">
              <a:solidFill>
                <a:srgbClr val="434343"/>
              </a:solidFill>
            </a:endParaRPr>
          </a:p>
        </p:txBody>
      </p:sp>
      <p:pic>
        <p:nvPicPr>
          <p:cNvPr id="2" name="Picture 1" descr="A diagram of a company&amp;#39;s cost&#10;&#10;Description automatically generated">
            <a:extLst>
              <a:ext uri="{FF2B5EF4-FFF2-40B4-BE49-F238E27FC236}">
                <a16:creationId xmlns:a16="http://schemas.microsoft.com/office/drawing/2014/main" id="{06E6528B-25DC-BFAA-28C3-451112870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269" y="1208573"/>
            <a:ext cx="8230151" cy="49640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>
          <a:extLst>
            <a:ext uri="{FF2B5EF4-FFF2-40B4-BE49-F238E27FC236}">
              <a16:creationId xmlns:a16="http://schemas.microsoft.com/office/drawing/2014/main" id="{2A412272-A076-5D10-BB17-F47E59C9C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">
            <a:extLst>
              <a:ext uri="{FF2B5EF4-FFF2-40B4-BE49-F238E27FC236}">
                <a16:creationId xmlns:a16="http://schemas.microsoft.com/office/drawing/2014/main" id="{2AED83DB-3A35-4BB1-133B-E553C6110A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/>
              <a:t>Technology implementation for Business Model improvements</a:t>
            </a:r>
          </a:p>
        </p:txBody>
      </p:sp>
      <p:sp>
        <p:nvSpPr>
          <p:cNvPr id="333" name="Google Shape;333;p35">
            <a:extLst>
              <a:ext uri="{FF2B5EF4-FFF2-40B4-BE49-F238E27FC236}">
                <a16:creationId xmlns:a16="http://schemas.microsoft.com/office/drawing/2014/main" id="{328AAF9B-1AE8-E465-DB11-C62F394146F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680423-1A4B-820A-B6D5-B73680BA27B8}"/>
              </a:ext>
            </a:extLst>
          </p:cNvPr>
          <p:cNvSpPr txBox="1"/>
          <p:nvPr/>
        </p:nvSpPr>
        <p:spPr>
          <a:xfrm>
            <a:off x="8241" y="3351148"/>
            <a:ext cx="232341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rgbClr val="444444"/>
                </a:solidFill>
                <a:latin typeface="Calibri"/>
              </a:rPr>
              <a:t>Tech at P&amp;G​ </a:t>
            </a:r>
            <a:endParaRPr lang="en-US" sz="2800"/>
          </a:p>
          <a:p>
            <a:pPr algn="ctr"/>
            <a:r>
              <a:rPr lang="en-US" sz="2800">
                <a:solidFill>
                  <a:srgbClr val="444444"/>
                </a:solidFill>
                <a:latin typeface="Calibri"/>
              </a:rPr>
              <a:t>($2B in Spend)​</a:t>
            </a:r>
            <a:endParaRPr lang="en-US" sz="28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C34265-2FCA-F151-93C5-D042687DB3C7}"/>
              </a:ext>
            </a:extLst>
          </p:cNvPr>
          <p:cNvSpPr txBox="1"/>
          <p:nvPr/>
        </p:nvSpPr>
        <p:spPr>
          <a:xfrm>
            <a:off x="2643673" y="1683111"/>
            <a:ext cx="3574222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>
                <a:solidFill>
                  <a:srgbClr val="444444"/>
                </a:solidFill>
                <a:latin typeface="Calibri"/>
              </a:rPr>
              <a:t>Supply Chain</a:t>
            </a:r>
            <a:r>
              <a:rPr lang="en-US" sz="1600">
                <a:solidFill>
                  <a:srgbClr val="444444"/>
                </a:solidFill>
                <a:latin typeface="Calibri"/>
              </a:rPr>
              <a:t> innovation with automated modeling and simulation, reduces costs in unit economics​</a:t>
            </a:r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298A48-1A36-DDA8-EB66-5B45DFF43D69}"/>
              </a:ext>
            </a:extLst>
          </p:cNvPr>
          <p:cNvSpPr txBox="1"/>
          <p:nvPr/>
        </p:nvSpPr>
        <p:spPr>
          <a:xfrm>
            <a:off x="2643673" y="2862613"/>
            <a:ext cx="3574222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444444"/>
                </a:solidFill>
                <a:latin typeface="Calibri"/>
              </a:rPr>
              <a:t>Using AI sensors track products and customer usage, and partners with new tech companies to push </a:t>
            </a:r>
            <a:r>
              <a:rPr lang="en-US" sz="2000" b="1" i="1">
                <a:solidFill>
                  <a:srgbClr val="444444"/>
                </a:solidFill>
                <a:latin typeface="Calibri"/>
              </a:rPr>
              <a:t>R&amp;D​</a:t>
            </a:r>
            <a:endParaRPr lang="en-US" sz="2000" b="1" i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70B965-CC73-3DF3-C5FE-84177A32CC05}"/>
              </a:ext>
            </a:extLst>
          </p:cNvPr>
          <p:cNvSpPr txBox="1"/>
          <p:nvPr/>
        </p:nvSpPr>
        <p:spPr>
          <a:xfrm>
            <a:off x="2643673" y="5351661"/>
            <a:ext cx="35742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444444"/>
                </a:solidFill>
                <a:latin typeface="Calibri"/>
              </a:rPr>
              <a:t>Pushing e-commerce growth and digital strategy to help with </a:t>
            </a:r>
            <a:r>
              <a:rPr lang="en-US" sz="2000" b="1" i="1">
                <a:solidFill>
                  <a:srgbClr val="444444"/>
                </a:solidFill>
                <a:latin typeface="Calibri"/>
              </a:rPr>
              <a:t>Sales​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64D6EC-FA0B-B4F2-E37E-563EA89D3B4A}"/>
              </a:ext>
            </a:extLst>
          </p:cNvPr>
          <p:cNvSpPr txBox="1"/>
          <p:nvPr/>
        </p:nvSpPr>
        <p:spPr>
          <a:xfrm>
            <a:off x="2643673" y="4167596"/>
            <a:ext cx="35742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444444"/>
                </a:solidFill>
                <a:latin typeface="Calibri"/>
              </a:rPr>
              <a:t>AI modeling to predict emerging trends utilizing customer data for </a:t>
            </a:r>
            <a:r>
              <a:rPr lang="en-US" sz="2000" b="1" i="1">
                <a:solidFill>
                  <a:srgbClr val="444444"/>
                </a:solidFill>
                <a:latin typeface="Calibri"/>
              </a:rPr>
              <a:t>Marketing​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500A8A9-FEC3-FD4F-F608-830E76FC9D95}"/>
              </a:ext>
            </a:extLst>
          </p:cNvPr>
          <p:cNvSpPr/>
          <p:nvPr/>
        </p:nvSpPr>
        <p:spPr>
          <a:xfrm>
            <a:off x="6372273" y="1653452"/>
            <a:ext cx="49695" cy="9453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96205FA-49FB-09F3-6D2D-1892A9A16502}"/>
              </a:ext>
            </a:extLst>
          </p:cNvPr>
          <p:cNvSpPr/>
          <p:nvPr/>
        </p:nvSpPr>
        <p:spPr>
          <a:xfrm>
            <a:off x="6372273" y="2835236"/>
            <a:ext cx="49695" cy="9453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FB8AF22-521B-45FA-8E09-9F7A750A06BA}"/>
              </a:ext>
            </a:extLst>
          </p:cNvPr>
          <p:cNvSpPr/>
          <p:nvPr/>
        </p:nvSpPr>
        <p:spPr>
          <a:xfrm>
            <a:off x="6372273" y="4017021"/>
            <a:ext cx="49695" cy="9453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4E1A8A7-32F4-D96B-5A61-CF7DD7712938}"/>
              </a:ext>
            </a:extLst>
          </p:cNvPr>
          <p:cNvSpPr/>
          <p:nvPr/>
        </p:nvSpPr>
        <p:spPr>
          <a:xfrm>
            <a:off x="6372273" y="5201087"/>
            <a:ext cx="49695" cy="9453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EF342F-CF59-0CFF-3B65-0122BA919F4A}"/>
              </a:ext>
            </a:extLst>
          </p:cNvPr>
          <p:cNvSpPr txBox="1"/>
          <p:nvPr/>
        </p:nvSpPr>
        <p:spPr>
          <a:xfrm>
            <a:off x="6677310" y="1833686"/>
            <a:ext cx="46869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Geotagging, proprietary algorithms, Digital Twin, AI analysis, SKU trimming​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7F6595-3F94-ECB7-3B6A-9E7AD2D51B61}"/>
              </a:ext>
            </a:extLst>
          </p:cNvPr>
          <p:cNvSpPr txBox="1"/>
          <p:nvPr/>
        </p:nvSpPr>
        <p:spPr>
          <a:xfrm>
            <a:off x="6677310" y="3015470"/>
            <a:ext cx="46869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Segoe UI"/>
              </a:rPr>
              <a:t>Modeling and simulation techniques to find new ingredients for products faster​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38541C-B118-7C7D-FB96-FD2BA06ACEED}"/>
              </a:ext>
            </a:extLst>
          </p:cNvPr>
          <p:cNvSpPr txBox="1"/>
          <p:nvPr/>
        </p:nvSpPr>
        <p:spPr>
          <a:xfrm>
            <a:off x="6677310" y="4197255"/>
            <a:ext cx="46869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Segoe UI"/>
              </a:rPr>
              <a:t>Digital tools to improve search show up and marketing campaigns​</a:t>
            </a:r>
            <a:endParaRPr lang="en-US" sz="16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3EF896-D4AC-45E8-4D1C-8E6AE63D6D43}"/>
              </a:ext>
            </a:extLst>
          </p:cNvPr>
          <p:cNvSpPr txBox="1"/>
          <p:nvPr/>
        </p:nvSpPr>
        <p:spPr>
          <a:xfrm>
            <a:off x="6677310" y="5381320"/>
            <a:ext cx="46869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Algorithms to target the right price point and product sizes​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95DF63-C231-4728-5567-AC8D59638C11}"/>
              </a:ext>
            </a:extLst>
          </p:cNvPr>
          <p:cNvSpPr txBox="1"/>
          <p:nvPr/>
        </p:nvSpPr>
        <p:spPr>
          <a:xfrm>
            <a:off x="3440849" y="1109882"/>
            <a:ext cx="19787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u="sng"/>
              <a:t>Idea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281D16-DDBD-8154-5278-148A8A263F49}"/>
              </a:ext>
            </a:extLst>
          </p:cNvPr>
          <p:cNvSpPr txBox="1"/>
          <p:nvPr/>
        </p:nvSpPr>
        <p:spPr>
          <a:xfrm>
            <a:off x="8031100" y="1109882"/>
            <a:ext cx="19787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u="sng"/>
              <a:t>Examples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2E034F38-7CDF-D116-1078-B8F99E39B572}"/>
              </a:ext>
            </a:extLst>
          </p:cNvPr>
          <p:cNvSpPr/>
          <p:nvPr/>
        </p:nvSpPr>
        <p:spPr>
          <a:xfrm>
            <a:off x="2182159" y="1509992"/>
            <a:ext cx="348165" cy="46364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06;p33">
            <a:extLst>
              <a:ext uri="{FF2B5EF4-FFF2-40B4-BE49-F238E27FC236}">
                <a16:creationId xmlns:a16="http://schemas.microsoft.com/office/drawing/2014/main" id="{435657DC-7277-CC4F-7E89-370092B6BE69}"/>
              </a:ext>
            </a:extLst>
          </p:cNvPr>
          <p:cNvSpPr/>
          <p:nvPr/>
        </p:nvSpPr>
        <p:spPr>
          <a:xfrm>
            <a:off x="449975" y="690275"/>
            <a:ext cx="113007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700">
                <a:solidFill>
                  <a:srgbClr val="434343"/>
                </a:solidFill>
              </a:rPr>
              <a:t>With $2B in technology spend, P&amp;G integrates technology across key players in their value chain.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0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14D8ECE7-0418-4D06-313D-615F1FA68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>
            <a:extLst>
              <a:ext uri="{FF2B5EF4-FFF2-40B4-BE49-F238E27FC236}">
                <a16:creationId xmlns:a16="http://schemas.microsoft.com/office/drawing/2014/main" id="{A066E1FF-10A9-0A63-19B2-D256F442F7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086" y="23480"/>
            <a:ext cx="11266800" cy="588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P&amp;G CIO Vittorio </a:t>
            </a:r>
            <a:r>
              <a:rPr lang="en-US" err="1"/>
              <a:t>Cretella</a:t>
            </a:r>
            <a:r>
              <a:rPr lang="en-US"/>
              <a:t> Pushing for Talent and Technology</a:t>
            </a:r>
            <a:endParaRPr/>
          </a:p>
        </p:txBody>
      </p:sp>
      <p:sp>
        <p:nvSpPr>
          <p:cNvPr id="377" name="Google Shape;377;p39">
            <a:extLst>
              <a:ext uri="{FF2B5EF4-FFF2-40B4-BE49-F238E27FC236}">
                <a16:creationId xmlns:a16="http://schemas.microsoft.com/office/drawing/2014/main" id="{FD69B08C-3D67-B9A8-091C-D0426861FB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634663" y="6290433"/>
            <a:ext cx="1100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026" name="Picture 2" descr="Vittorio Cretella, CIO, The Procter &amp; Gamble Co.">
            <a:extLst>
              <a:ext uri="{FF2B5EF4-FFF2-40B4-BE49-F238E27FC236}">
                <a16:creationId xmlns:a16="http://schemas.microsoft.com/office/drawing/2014/main" id="{8DDC1622-7B7D-CA68-3E77-1F229073A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18" y="1276892"/>
            <a:ext cx="6440215" cy="428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7D052A-C5B9-CC88-B5E0-017F37FBF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395" y="4933348"/>
            <a:ext cx="4074988" cy="1647479"/>
          </a:xfrm>
          <a:prstGeom prst="rect">
            <a:avLst/>
          </a:prstGeom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E3F5614-09C9-EDA1-1677-944CF50C3E47}"/>
              </a:ext>
            </a:extLst>
          </p:cNvPr>
          <p:cNvSpPr/>
          <p:nvPr/>
        </p:nvSpPr>
        <p:spPr>
          <a:xfrm>
            <a:off x="7509306" y="1274980"/>
            <a:ext cx="4388207" cy="35992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rtl="0">
              <a:buFont typeface=""/>
              <a:buChar char="•"/>
            </a:pPr>
            <a:r>
              <a:rPr lang="en-US" sz="2000" baseline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“Companies scaling AI face challenges in three categories: data, talent, and culture”</a:t>
            </a:r>
            <a:r>
              <a:rPr lang="en-US" sz="2000">
                <a:solidFill>
                  <a:schemeClr val="tx1"/>
                </a:solidFill>
                <a:latin typeface="Arial"/>
                <a:ea typeface="Arial"/>
                <a:cs typeface="Arial"/>
              </a:rPr>
              <a:t>​</a:t>
            </a:r>
          </a:p>
          <a:p>
            <a:pPr marL="342900" lvl="0" indent="-342900" rtl="0">
              <a:buFont typeface=""/>
              <a:buChar char="•"/>
            </a:pPr>
            <a:r>
              <a:rPr lang="en-US" sz="2000" baseline="0">
                <a:solidFill>
                  <a:schemeClr val="tx1"/>
                </a:solidFill>
                <a:latin typeface="Arial"/>
                <a:ea typeface="Arial"/>
                <a:cs typeface="Arial"/>
              </a:rPr>
              <a:t>Utilization of Talent Assessments help scan for best talent for the Employee Talent Equation</a:t>
            </a:r>
            <a:r>
              <a:rPr lang="en-US" sz="2000">
                <a:solidFill>
                  <a:schemeClr val="tx1"/>
                </a:solidFill>
                <a:latin typeface="Arial"/>
                <a:ea typeface="Arial"/>
                <a:cs typeface="Arial"/>
              </a:rPr>
              <a:t>​</a:t>
            </a:r>
          </a:p>
          <a:p>
            <a:pPr rtl="0"/>
            <a:r>
              <a:rPr lang="en-US" sz="2000" b="1" baseline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Recommendation:</a:t>
            </a:r>
            <a:r>
              <a:rPr lang="en-US" sz="2000">
                <a:solidFill>
                  <a:schemeClr val="tx1"/>
                </a:solidFill>
                <a:latin typeface="Arial"/>
                <a:ea typeface="Arial"/>
                <a:cs typeface="Arial"/>
              </a:rPr>
              <a:t>​</a:t>
            </a:r>
          </a:p>
          <a:p>
            <a:pPr marL="342900" lvl="0" indent="-342900" rtl="0">
              <a:buFont typeface=""/>
              <a:buChar char="•"/>
            </a:pPr>
            <a:r>
              <a:rPr lang="en-US" sz="2000" baseline="0">
                <a:solidFill>
                  <a:schemeClr val="tx1"/>
                </a:solidFill>
                <a:latin typeface="Arial"/>
                <a:ea typeface="Arial"/>
                <a:cs typeface="Arial"/>
              </a:rPr>
              <a:t>Apply AI modeling/sensors to understand employee workplace needs and wants</a:t>
            </a:r>
            <a:r>
              <a:rPr lang="en-US" sz="2000">
                <a:solidFill>
                  <a:schemeClr val="tx1"/>
                </a:solidFill>
                <a:latin typeface="Arial"/>
                <a:ea typeface="Arial"/>
                <a:cs typeface="Arial"/>
              </a:rPr>
              <a:t>​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5" name="Google Shape;306;p33">
            <a:extLst>
              <a:ext uri="{FF2B5EF4-FFF2-40B4-BE49-F238E27FC236}">
                <a16:creationId xmlns:a16="http://schemas.microsoft.com/office/drawing/2014/main" id="{02955B88-F78F-FDAB-B17B-435A578EA515}"/>
              </a:ext>
            </a:extLst>
          </p:cNvPr>
          <p:cNvSpPr/>
          <p:nvPr/>
        </p:nvSpPr>
        <p:spPr>
          <a:xfrm>
            <a:off x="449975" y="690275"/>
            <a:ext cx="113007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700">
                <a:solidFill>
                  <a:srgbClr val="434343"/>
                </a:solidFill>
              </a:rPr>
              <a:t>P&amp;G uses AI within the organization to understand employee requirements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13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EFFFF"/>
      </a:lt1>
      <a:dk2>
        <a:srgbClr val="55585F"/>
      </a:dk2>
      <a:lt2>
        <a:srgbClr val="CECACB"/>
      </a:lt2>
      <a:accent1>
        <a:srgbClr val="CFB891"/>
      </a:accent1>
      <a:accent2>
        <a:srgbClr val="555960"/>
      </a:accent2>
      <a:accent3>
        <a:srgbClr val="8D6F3D"/>
      </a:accent3>
      <a:accent4>
        <a:srgbClr val="FFFFFF"/>
      </a:accent4>
      <a:accent5>
        <a:srgbClr val="DAAA00"/>
      </a:accent5>
      <a:accent6>
        <a:srgbClr val="9D9694"/>
      </a:accent6>
      <a:hlink>
        <a:srgbClr val="000000"/>
      </a:hlink>
      <a:folHlink>
        <a:srgbClr val="FE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Transforming P&amp;G through Digital Technologies  MGMT 683 Technology-Driven Business Group Project</vt:lpstr>
      <vt:lpstr>What is P&amp;G (Proctor &amp; Gamble)</vt:lpstr>
      <vt:lpstr>Profit Model</vt:lpstr>
      <vt:lpstr>P&amp;G’s Other Business Model Aspects</vt:lpstr>
      <vt:lpstr>P&amp;G’s Value Chain </vt:lpstr>
      <vt:lpstr>Superiority in All Aspects of Value Chain</vt:lpstr>
      <vt:lpstr>Logic of the Business – Virtuous Cycle</vt:lpstr>
      <vt:lpstr>Technology implementation for Business Model improvements</vt:lpstr>
      <vt:lpstr>P&amp;G CIO Vittorio Cretella Pushing for Talent and Technology</vt:lpstr>
      <vt:lpstr>Modernizing User Experiences</vt:lpstr>
      <vt:lpstr>Streamlining Processes</vt:lpstr>
      <vt:lpstr>How Competitors Are Leveraging Digital Innovations</vt:lpstr>
      <vt:lpstr>Successful Digital Transformation at P&amp;G</vt:lpstr>
      <vt:lpstr>Thank You!</vt:lpstr>
      <vt:lpstr>Appendix</vt:lpstr>
      <vt:lpstr>Earnings by Category</vt:lpstr>
      <vt:lpstr>P&amp;G’s Differentiated Value Type</vt:lpstr>
      <vt:lpstr>PowerPoint Presentation</vt:lpstr>
      <vt:lpstr>Logic of the Business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2024-12-07T23:13:40Z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2024-11-26T23:37:18Z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8ed73fc8-cf39-4ada-a782-352004081bd2</vt:lpwstr>
  </property>
  <property fmtid="{D5CDD505-2E9C-101B-9397-08002B2CF9AE}" pid="8" name="MSIP_Label_4044bd30-2ed7-4c9d-9d12-46200872a97b_ContentBits">
    <vt:lpwstr>0</vt:lpwstr>
  </property>
</Properties>
</file>